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1" r:id="rId6"/>
    <p:sldId id="259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66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42863"/>
            <a:ext cx="9070975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8" t="3096" r="2829" b="2983"/>
          <a:stretch/>
        </p:blipFill>
        <p:spPr bwMode="auto">
          <a:xfrm>
            <a:off x="5471705" y="1751308"/>
            <a:ext cx="3160851" cy="344062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71705" y="1893376"/>
            <a:ext cx="167001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244098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схему управления Россией при Петре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21216" y="2016496"/>
            <a:ext cx="1184855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ru-RU" sz="1100" dirty="0"/>
          </a:p>
        </p:txBody>
      </p:sp>
      <p:pic>
        <p:nvPicPr>
          <p:cNvPr id="5126" name="Picture 6" descr="C:\Users\юра\Desktop\slide_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9" t="23884" r="17288" b="8474"/>
          <a:stretch/>
        </p:blipFill>
        <p:spPr bwMode="auto">
          <a:xfrm>
            <a:off x="1101530" y="1902538"/>
            <a:ext cx="3751069" cy="305927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1893376"/>
            <a:ext cx="561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2556" y="1766805"/>
            <a:ext cx="4791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2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513" y="5191932"/>
            <a:ext cx="90709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цифру правильного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 ее на черновик.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8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часть ключа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7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70975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7502"/>
            <a:ext cx="87849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принятой в 1722 г.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«Табели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рангах»,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по службе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зависело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от: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5113"/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знатности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рода</a:t>
            </a: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5113"/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личных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заслуг</a:t>
            </a: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5113"/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богатства</a:t>
            </a: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5113"/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выслуги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букву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правильного ответа.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 ее на черновик.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</a:t>
            </a:r>
            <a:r>
              <a:rPr lang="ru-RU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ключа</a:t>
            </a:r>
            <a:endParaRPr lang="ru-RU" sz="32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" t="28507" r="2913" b="3051"/>
          <a:stretch/>
        </p:blipFill>
        <p:spPr bwMode="auto">
          <a:xfrm>
            <a:off x="4139952" y="1268760"/>
            <a:ext cx="4659832" cy="259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83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42863"/>
            <a:ext cx="9070975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88640"/>
            <a:ext cx="856895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1718 – 1724 годах в России провели перепись какого населения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8038" indent="-450850">
              <a:buAutoNum type="arabicParenR"/>
            </a:pP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женского;</a:t>
            </a:r>
          </a:p>
          <a:p>
            <a:pPr marL="808038" indent="-450850">
              <a:buAutoNum type="arabicParenR"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ужского;</a:t>
            </a:r>
          </a:p>
          <a:p>
            <a:pPr marL="808038" indent="-450850">
              <a:buAutoNum type="arabicParenR"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озрастного.</a:t>
            </a:r>
          </a:p>
          <a:p>
            <a:endParaRPr lang="ru-RU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цифру правильного ответа.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 ее на черновик.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</a:t>
            </a:r>
            <a:r>
              <a:rPr lang="ru-RU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12776"/>
            <a:ext cx="4405543" cy="3090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22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42863"/>
            <a:ext cx="9070975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88640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о посессионных крестьянах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13"/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разрешал хозяевам предприятий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покупать</a:t>
            </a:r>
          </a:p>
          <a:p>
            <a:pPr marL="265113" indent="450850"/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переселять к заводам; </a:t>
            </a: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прекращал  продажу людей;</a:t>
            </a:r>
            <a:b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освобождал часть крестьян для работы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marL="265113" indent="450850"/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заводах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букву правильного ответа.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 ее на черновик.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четвертая </a:t>
            </a:r>
            <a:r>
              <a:rPr lang="ru-RU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</a:t>
            </a:r>
          </a:p>
          <a:p>
            <a:pPr algn="ctr"/>
            <a:endParaRPr lang="ru-RU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5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1036"/>
            <a:ext cx="9144001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2863"/>
            <a:ext cx="88559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«Ассамблея» в эпоху Петра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-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2300" indent="-357188"/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5963" indent="-450850"/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государства, направленная на поддержку отечественного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производства;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5963" indent="-450850"/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светское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собрание-бал в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домах богатых людей;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5963" indent="-450850"/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предприятие,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каждый работник выполняет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определённую работу.</a:t>
            </a:r>
          </a:p>
          <a:p>
            <a:pPr algn="ctr">
              <a:defRPr/>
            </a:pPr>
            <a:endParaRPr lang="ru-RU" sz="28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букву правильного ответа.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 ее на черновик.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пятая </a:t>
            </a:r>
            <a:r>
              <a:rPr lang="ru-RU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</a:t>
            </a:r>
            <a:endParaRPr lang="ru-RU" sz="32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95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0"/>
            <a:ext cx="9070975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88640"/>
            <a:ext cx="864096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Реформы Петра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были направлены на :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66925" indent="-635000"/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сельское хозяйство;</a:t>
            </a:r>
          </a:p>
          <a:p>
            <a:pPr marL="2066925" indent="-635000"/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армию и флот;</a:t>
            </a:r>
          </a:p>
          <a:p>
            <a:pPr marL="2066925" indent="-635000"/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промышленность.</a:t>
            </a:r>
          </a:p>
          <a:p>
            <a:pPr algn="ctr">
              <a:defRPr/>
            </a:pPr>
            <a:endParaRPr lang="ru-RU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</a:t>
            </a:r>
            <a:r>
              <a:rPr lang="ru-RU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цифру правильного ответа.</a:t>
            </a:r>
          </a:p>
          <a:p>
            <a:pPr algn="ctr">
              <a:defRPr/>
            </a:pPr>
            <a:r>
              <a:rPr lang="ru-RU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 ее на черновик.</a:t>
            </a:r>
          </a:p>
          <a:p>
            <a:pPr algn="ctr">
              <a:defRPr/>
            </a:pPr>
            <a:r>
              <a:rPr lang="ru-RU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30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последняя шестая </a:t>
            </a:r>
            <a:r>
              <a:rPr lang="ru-RU" sz="3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ключа</a:t>
            </a:r>
          </a:p>
          <a:p>
            <a:pPr algn="ctr">
              <a:defRPr/>
            </a:pPr>
            <a:endParaRPr lang="ru-RU" sz="3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</a:t>
            </a:r>
            <a:r>
              <a:rPr lang="ru-RU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соберите весь </a:t>
            </a:r>
            <a:r>
              <a:rPr lang="ru-RU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ключ: запиши </a:t>
            </a:r>
            <a:r>
              <a:rPr lang="ru-RU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одну строчку без пробелов </a:t>
            </a:r>
            <a:r>
              <a:rPr lang="ru-RU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знаков препинания все </a:t>
            </a:r>
            <a:r>
              <a:rPr lang="ru-RU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</a:t>
            </a:r>
            <a:r>
              <a:rPr lang="ru-RU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ключа.</a:t>
            </a:r>
            <a:endParaRPr lang="ru-RU" sz="3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10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3973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219</Words>
  <Application>Microsoft Office PowerPoint</Application>
  <PresentationFormat>Экран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юра</dc:creator>
  <cp:lastModifiedBy>RePack by Diakov</cp:lastModifiedBy>
  <cp:revision>13</cp:revision>
  <dcterms:created xsi:type="dcterms:W3CDTF">2021-03-16T13:36:01Z</dcterms:created>
  <dcterms:modified xsi:type="dcterms:W3CDTF">2021-05-06T11:17:47Z</dcterms:modified>
</cp:coreProperties>
</file>