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76" r:id="rId3"/>
    <p:sldId id="275" r:id="rId4"/>
    <p:sldId id="270" r:id="rId5"/>
    <p:sldId id="277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99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yt3.ggpht.com/a/AATXAJz__CKyUDaAz1kJQrV_Cnu1r2UwCknJ5OBf3A=s900-c-k-c0xffffffff-no-rj-m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1296144" cy="129614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27584" y="116632"/>
            <a:ext cx="432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9138" y="459978"/>
            <a:ext cx="550009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Как называется </a:t>
            </a:r>
          </a:p>
          <a:p>
            <a:pPr algn="ctr"/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самое глубокое </a:t>
            </a:r>
          </a:p>
          <a:p>
            <a:pPr algn="ctr"/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озеро на </a:t>
            </a:r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Земле, которое находится в России?</a:t>
            </a:r>
            <a:endParaRPr lang="ru-RU" sz="4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47664" y="5733256"/>
            <a:ext cx="60486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Ответ запиши одной цифрой на листочек.</a:t>
            </a:r>
          </a:p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Это первая часть ключа от двери.</a:t>
            </a:r>
          </a:p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квесте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четыре задания</a:t>
            </a: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83768" y="-30281"/>
            <a:ext cx="3960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Ответь на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вопрос</a:t>
            </a:r>
            <a:endParaRPr lang="ru-RU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4546487" y="3794264"/>
            <a:ext cx="405796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 – Иссык-Куль</a:t>
            </a:r>
          </a:p>
          <a:p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 – Байкал</a:t>
            </a:r>
          </a:p>
          <a:p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 – Балхаш</a:t>
            </a:r>
            <a:endParaRPr lang="ru-RU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68760"/>
            <a:ext cx="3281866" cy="43204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3444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08520" y="2852936"/>
            <a:ext cx="44279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 – Уральские горы</a:t>
            </a:r>
          </a:p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 – Кавказские горы</a:t>
            </a:r>
          </a:p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 – горы Алтай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https://yt3.ggpht.com/a/AATXAJz__CKyUDaAz1kJQrV_Cnu1r2UwCknJ5OBf3A=s900-c-k-c0xffffffff-no-rj-m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1296144" cy="129614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27584" y="116632"/>
            <a:ext cx="432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15641" y="667773"/>
            <a:ext cx="81003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Какие горы являются самыми высокими в России?</a:t>
            </a:r>
            <a:endParaRPr lang="ru-RU" sz="4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75656" y="5565338"/>
            <a:ext cx="604867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Ответ запиши одной цифрой на листочек.</a:t>
            </a:r>
          </a:p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вто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рая 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часть ключа от двери</a:t>
            </a: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квесте</a:t>
            </a:r>
            <a:r>
              <a:rPr lang="ru-RU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четыре задания</a:t>
            </a:r>
            <a:r>
              <a:rPr lang="ru-RU" sz="2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70791" y="144553"/>
            <a:ext cx="489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Выбери правильный ответ.</a:t>
            </a:r>
            <a:endParaRPr lang="ru-RU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8767" y="2255953"/>
            <a:ext cx="4717266" cy="29482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1719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79912" y="2918152"/>
            <a:ext cx="56166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 – </a:t>
            </a:r>
            <a:r>
              <a:rPr lang="ru-RU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Каспийское море</a:t>
            </a:r>
          </a:p>
          <a:p>
            <a:r>
              <a:rPr lang="ru-RU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 – </a:t>
            </a:r>
            <a:r>
              <a:rPr lang="ru-RU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Ладожское озеро</a:t>
            </a:r>
          </a:p>
          <a:p>
            <a:r>
              <a:rPr lang="ru-RU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 – </a:t>
            </a:r>
            <a:r>
              <a:rPr lang="ru-RU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Онежское озеро</a:t>
            </a:r>
            <a:endParaRPr lang="ru-RU" sz="4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https://yt3.ggpht.com/a/AATXAJz__CKyUDaAz1kJQrV_Cnu1r2UwCknJ5OBf3A=s900-c-k-c0xffffffff-no-rj-m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1296144" cy="129614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27584" y="116632"/>
            <a:ext cx="432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07704" y="785942"/>
            <a:ext cx="69847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России расположено самое большое озеро в мире. Как оно называется?</a:t>
            </a:r>
            <a:endParaRPr lang="ru-RU" sz="4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3568" y="5661248"/>
            <a:ext cx="806489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Ответ запиши одной цифрой на листочек.</a:t>
            </a:r>
          </a:p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третья часть 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ключа от двери</a:t>
            </a: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квесте</a:t>
            </a:r>
            <a:r>
              <a:rPr lang="ru-RU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четыре задания</a:t>
            </a:r>
            <a:r>
              <a:rPr lang="ru-RU" sz="2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27784" y="188640"/>
            <a:ext cx="489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Выбери правильный ответ.</a:t>
            </a:r>
            <a:endParaRPr lang="ru-RU" sz="2800" dirty="0"/>
          </a:p>
        </p:txBody>
      </p:sp>
      <p:pic>
        <p:nvPicPr>
          <p:cNvPr id="3075" name="Picture 3" descr="C:\Users\User\Desktop\ЗАЯВЛЕНИЯ\e35e94b80c1e395f91f9207712eebb5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00" r="19158"/>
          <a:stretch/>
        </p:blipFill>
        <p:spPr bwMode="auto">
          <a:xfrm>
            <a:off x="5547" y="2276872"/>
            <a:ext cx="3235605" cy="30857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0191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yt3.ggpht.com/a/AATXAJz__CKyUDaAz1kJQrV_Cnu1r2UwCknJ5OBf3A=s900-c-k-c0xffffffff-no-rj-m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1296144" cy="129614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27584" y="116632"/>
            <a:ext cx="432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7584" y="620688"/>
            <a:ext cx="811211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Из Москвы можно попасть в любой </a:t>
            </a:r>
          </a:p>
          <a:p>
            <a:pPr algn="ctr"/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город страны и мира. Здесь 9 вокзалов, 4 аэропорта, 2 речных порта. Поэтому Москва – крупный транспортный …</a:t>
            </a:r>
            <a:endParaRPr lang="ru-RU" sz="3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1016" y="5733256"/>
            <a:ext cx="914501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Ответ запиши одним словом на листочек.</a:t>
            </a:r>
          </a:p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последняя четвёр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тая 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часть ключа от двери</a:t>
            </a:r>
            <a:r>
              <a:rPr lang="ru-RU" sz="2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Теперь собери весь код, запиши все части ключа в одну строчку без пробелов.</a:t>
            </a:r>
          </a:p>
          <a:p>
            <a:pPr algn="ctr"/>
            <a:endParaRPr lang="ru-RU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83768" y="97468"/>
            <a:ext cx="4392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Разгадай ребус</a:t>
            </a:r>
            <a:endParaRPr lang="ru-RU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043608" y="2852936"/>
            <a:ext cx="6984776" cy="28144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547751" y="3212976"/>
            <a:ext cx="13681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endParaRPr lang="ru-RU" sz="1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86880" y="3290645"/>
            <a:ext cx="13375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</a:t>
            </a:r>
            <a:endParaRPr lang="ru-RU" sz="1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97"/>
          <a:stretch/>
        </p:blipFill>
        <p:spPr bwMode="auto">
          <a:xfrm>
            <a:off x="3323905" y="3025421"/>
            <a:ext cx="2293594" cy="2577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96" y="3079338"/>
            <a:ext cx="285750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040" y="3073476"/>
            <a:ext cx="285750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4790" y="3073476"/>
            <a:ext cx="285750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2663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7" t="6207" r="17469" b="6743"/>
          <a:stretch/>
        </p:blipFill>
        <p:spPr bwMode="auto">
          <a:xfrm>
            <a:off x="-30778" y="2079"/>
            <a:ext cx="917477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411760" y="413402"/>
            <a:ext cx="40324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МОЛОДЕЦ!</a:t>
            </a:r>
            <a:endParaRPr lang="ru-RU" sz="6000" b="1" dirty="0">
              <a:solidFill>
                <a:srgbClr val="FF0000"/>
              </a:solidFill>
            </a:endParaRPr>
          </a:p>
        </p:txBody>
      </p:sp>
      <p:pic>
        <p:nvPicPr>
          <p:cNvPr id="5" name="Picture 6" descr="https://i.pinimg.com/originals/b6/c9/37/b6c9376a2a8a68f9b04151e099ccfb14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5" r="48869" b="15005"/>
          <a:stretch/>
        </p:blipFill>
        <p:spPr bwMode="auto">
          <a:xfrm>
            <a:off x="3040668" y="2276872"/>
            <a:ext cx="2716485" cy="3618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67738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593</TotalTime>
  <Words>203</Words>
  <Application>Microsoft Office PowerPoint</Application>
  <PresentationFormat>Экран (4:3)</PresentationFormat>
  <Paragraphs>39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38</cp:revision>
  <dcterms:created xsi:type="dcterms:W3CDTF">2021-02-15T16:43:56Z</dcterms:created>
  <dcterms:modified xsi:type="dcterms:W3CDTF">2021-04-11T13:13:21Z</dcterms:modified>
</cp:coreProperties>
</file>