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  <p:sldId id="260" r:id="rId5"/>
    <p:sldId id="263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5864" y="449748"/>
            <a:ext cx="79680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 </a:t>
            </a: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называется древний памятник культуры Египта, расположенный рядом с </a:t>
            </a: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пирамидами?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67783" y="5805264"/>
            <a:ext cx="6048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одним словом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первая часть ключа от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двери.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пять заданий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12184" y="1575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Разгадай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ребус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935864" y="3004293"/>
            <a:ext cx="7452560" cy="26630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43608" y="3284984"/>
            <a:ext cx="2880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СФ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349792" y="3014827"/>
            <a:ext cx="954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856"/>
          <a:stretch/>
        </p:blipFill>
        <p:spPr bwMode="auto">
          <a:xfrm>
            <a:off x="3961316" y="4835646"/>
            <a:ext cx="238125" cy="459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0729" y="4835646"/>
            <a:ext cx="238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2172" y="3444996"/>
            <a:ext cx="19050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4035" y="4835646"/>
            <a:ext cx="238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3109" y="4835646"/>
            <a:ext cx="238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03051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90" y="3510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33955" y="-5279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462" y="443280"/>
            <a:ext cx="86511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называется древнейший и второй по величине континент на земном шаре?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9672" y="5589240"/>
            <a:ext cx="60486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вторая 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пять заданий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832" y="0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Выбери верный ответ.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911281" y="2723582"/>
            <a:ext cx="42670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Австралия</a:t>
            </a: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Африка</a:t>
            </a: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– Америка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2382272"/>
            <a:ext cx="4785511" cy="2990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755" y="2564904"/>
            <a:ext cx="36912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Атакама</a:t>
            </a:r>
            <a:endParaRPr lang="ru-RU" sz="4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Сахара</a:t>
            </a: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– 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Виктория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785942"/>
            <a:ext cx="70567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 называется самая большая пустыня в мире? 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7664" y="5661248"/>
            <a:ext cx="60486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третья 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пять заданий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7784" y="188640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Выбери правильный ответ</a:t>
            </a:r>
            <a:endParaRPr lang="ru-RU" sz="28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3" y="2109381"/>
            <a:ext cx="5118441" cy="3407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7664" y="5733256"/>
            <a:ext cx="60486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одним словом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четвёртая 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пять заданий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816" y="378242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Собери слово из букв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471392" y="939492"/>
            <a:ext cx="47609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 называется тропическая травяная степь с редкими деревьями и зарослями кустарников?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2" y="4725144"/>
            <a:ext cx="83613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А   С   А   В   Н   А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6211"/>
            <a:ext cx="4334151" cy="2888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4250" y="1268760"/>
            <a:ext cx="44989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 называется главное богатство Эфиопии, которое продают в другие страны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589240"/>
            <a:ext cx="9144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одним словом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последняя пятая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Теперь собери весь код, 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запиши все части ключа в одну строчку без пробелов.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03648" y="0"/>
            <a:ext cx="6736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Вставь пропущенные буквы и узнаешь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8" y="4437112"/>
            <a:ext cx="4096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 __ Ф __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8285" y="611063"/>
            <a:ext cx="2954210" cy="483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5309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188640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МОЛОДЕЦ!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05353"/>
            <a:ext cx="7056784" cy="560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217</Words>
  <Application>Microsoft Office PowerPoint</Application>
  <PresentationFormat>Экран (4:3)</PresentationFormat>
  <Paragraphs>42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Учитель</cp:lastModifiedBy>
  <cp:revision>28</cp:revision>
  <dcterms:created xsi:type="dcterms:W3CDTF">2021-02-15T16:43:56Z</dcterms:created>
  <dcterms:modified xsi:type="dcterms:W3CDTF">2021-04-02T10:55:00Z</dcterms:modified>
</cp:coreProperties>
</file>