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8" r:id="rId3"/>
    <p:sldId id="259" r:id="rId4"/>
    <p:sldId id="260" r:id="rId5"/>
    <p:sldId id="263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s://yt3.ggpht.com/a/AATXAJz__CKyUDaAz1kJQrV_Cnu1r2UwCknJ5OBf3A=s900-c-k-c0xffffffff-no-rj-m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0"/>
            <a:ext cx="1296144" cy="129614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27584" y="8956"/>
            <a:ext cx="432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5537" y="404664"/>
            <a:ext cx="874846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4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ак </a:t>
            </a:r>
            <a:r>
              <a:rPr lang="ru-RU" sz="4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называется самая маленькая птичка на Земле, которая живёт в лесах Южной Америки</a:t>
            </a:r>
            <a:endParaRPr lang="ru-RU" sz="4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19672" y="5661248"/>
            <a:ext cx="60486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Ответ запиши одним словом на листочек.</a:t>
            </a:r>
          </a:p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Это первая часть ключа от </a:t>
            </a: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двери.</a:t>
            </a:r>
          </a:p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квесте</a:t>
            </a: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пять заданий</a:t>
            </a: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83768" y="0"/>
            <a:ext cx="4392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Разгадай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ребус</a:t>
            </a:r>
            <a:endParaRPr lang="ru-RU" sz="2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683568" y="3202558"/>
            <a:ext cx="7848872" cy="245436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226207" y="3639960"/>
            <a:ext cx="1296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20072" y="3634168"/>
            <a:ext cx="28466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БРИ</a:t>
            </a:r>
            <a:endParaRPr lang="ru-RU" sz="9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s://stihi.ru/pics/2013/08/07/107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84207" y="3497718"/>
            <a:ext cx="392906" cy="294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s://stihi.ru/pics/2013/08/07/107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33177" y="3497718"/>
            <a:ext cx="392906" cy="294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962" r="33183"/>
          <a:stretch/>
        </p:blipFill>
        <p:spPr bwMode="auto">
          <a:xfrm>
            <a:off x="2977114" y="3347559"/>
            <a:ext cx="1456064" cy="2284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03051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s://yt3.ggpht.com/a/AATXAJz__CKyUDaAz1kJQrV_Cnu1r2UwCknJ5OBf3A=s900-c-k-c0xffffffff-no-rj-m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6632"/>
            <a:ext cx="1296144" cy="129614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27584" y="116632"/>
            <a:ext cx="432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57883" y="493050"/>
            <a:ext cx="7488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Кто открыл Америку?</a:t>
            </a:r>
            <a:endParaRPr lang="ru-RU" sz="40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57883" y="5877272"/>
            <a:ext cx="604867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Ответ запиши одной цифрой на листочек.</a:t>
            </a:r>
          </a:p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Это вторая часть ключа от двери</a:t>
            </a: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квесте</a:t>
            </a:r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пять заданий</a:t>
            </a: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59832" y="0"/>
            <a:ext cx="3960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Ответь на вопрос.</a:t>
            </a:r>
            <a:endParaRPr lang="ru-RU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5851195" y="3683514"/>
            <a:ext cx="3312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Америго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Веспуччи</a:t>
            </a:r>
            <a:endParaRPr lang="ru-RU" sz="2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10559" y="2258930"/>
            <a:ext cx="2143320" cy="27986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989964" y="5226524"/>
            <a:ext cx="3184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Фернан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Магеллан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513" y="3693198"/>
            <a:ext cx="33034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Христофор Колумб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90238"/>
            <a:ext cx="3056012" cy="20423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92059" y="1590238"/>
            <a:ext cx="3021003" cy="20140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Овал 1"/>
          <p:cNvSpPr/>
          <p:nvPr/>
        </p:nvSpPr>
        <p:spPr>
          <a:xfrm>
            <a:off x="2341184" y="1676767"/>
            <a:ext cx="751294" cy="71530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5940152" y="1686075"/>
            <a:ext cx="751294" cy="71530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3635896" y="2400161"/>
            <a:ext cx="751294" cy="71530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521162" y="1604987"/>
            <a:ext cx="4320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099775" y="1649698"/>
            <a:ext cx="4320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95519" y="2373092"/>
            <a:ext cx="4320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82908" y="2564696"/>
            <a:ext cx="11213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pic>
        <p:nvPicPr>
          <p:cNvPr id="5" name="Picture 4" descr="https://yt3.ggpht.com/a/AATXAJz__CKyUDaAz1kJQrV_Cnu1r2UwCknJ5OBf3A=s900-c-k-c0xffffffff-no-rj-m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6632"/>
            <a:ext cx="1296144" cy="129614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27584" y="116632"/>
            <a:ext cx="432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15641" y="478521"/>
            <a:ext cx="81003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 востоке Северной Америки находятся Великие озёра. Сколько их?</a:t>
            </a:r>
            <a:endParaRPr lang="ru-RU" sz="4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75656" y="5877272"/>
            <a:ext cx="604867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Ответ запиши одной цифрой на листочек.</a:t>
            </a:r>
          </a:p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Это третья часть ключа от двери</a:t>
            </a: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квесте</a:t>
            </a:r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пять заданий</a:t>
            </a: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27784" y="9531"/>
            <a:ext cx="489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Выбери правильный ответ.</a:t>
            </a:r>
            <a:endParaRPr lang="ru-RU" sz="2800" dirty="0"/>
          </a:p>
        </p:txBody>
      </p:sp>
      <p:pic>
        <p:nvPicPr>
          <p:cNvPr id="2051" name="Picture 3" descr="C:\Users\User\Desktop\ЗАЯВЛЕНИЯ\Velikie-ozjora_39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02286" y="2439474"/>
            <a:ext cx="4398557" cy="33813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059832" y="4281740"/>
            <a:ext cx="11213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87624" y="4251205"/>
            <a:ext cx="11213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00039" y="2559680"/>
            <a:ext cx="11213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s://yt3.ggpht.com/a/AATXAJz__CKyUDaAz1kJQrV_Cnu1r2UwCknJ5OBf3A=s900-c-k-c0xffffffff-no-rj-m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6632"/>
            <a:ext cx="1296144" cy="129614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27584" y="116632"/>
            <a:ext cx="432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47664" y="5877272"/>
            <a:ext cx="604867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Ответ запиши одним словом на листочек.</a:t>
            </a:r>
          </a:p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Это четвёртая часть ключа от двери</a:t>
            </a: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квесте</a:t>
            </a:r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пять заданий</a:t>
            </a: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15816" y="208965"/>
            <a:ext cx="3816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Собери слово из букв</a:t>
            </a:r>
            <a:endParaRPr lang="ru-RU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4716016" y="876776"/>
            <a:ext cx="442798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Северной Америке нередко бывают сильные ураганные ветры и смерчи, которые называются…</a:t>
            </a:r>
            <a:endParaRPr lang="ru-RU" sz="3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1560" y="4733301"/>
            <a:ext cx="82105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   Т   А   Р   О   Д   О</a:t>
            </a:r>
            <a:endParaRPr lang="ru-RU" sz="6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3" y="1268760"/>
            <a:ext cx="4539343" cy="3024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s://yt3.ggpht.com/a/AATXAJz__CKyUDaAz1kJQrV_Cnu1r2UwCknJ5OBf3A=s900-c-k-c0xffffffff-no-rj-m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6632"/>
            <a:ext cx="1296144" cy="129614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27584" y="116632"/>
            <a:ext cx="432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15641" y="478521"/>
            <a:ext cx="81003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Как называется самая </a:t>
            </a:r>
            <a:endParaRPr lang="ru-RU" sz="36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многоводная </a:t>
            </a: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река земного шара?</a:t>
            </a:r>
            <a:endParaRPr lang="ru-RU" sz="3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5589240"/>
            <a:ext cx="91440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Ответ запиши одной цифрой на листочек.</a:t>
            </a:r>
          </a:p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последняя пятая</a:t>
            </a: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часть ключа от двери</a:t>
            </a: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Теперь собери весь код, </a:t>
            </a:r>
          </a:p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запиши все части ключа в одну строчку без пробелов.</a:t>
            </a:r>
          </a:p>
          <a:p>
            <a:pPr algn="ctr"/>
            <a:endParaRPr lang="ru-RU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27784" y="9531"/>
            <a:ext cx="489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Выбери правильный ответ.</a:t>
            </a:r>
            <a:endParaRPr lang="ru-RU" sz="28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026" t="3234" r="2188" b="3096"/>
          <a:stretch/>
        </p:blipFill>
        <p:spPr bwMode="auto">
          <a:xfrm>
            <a:off x="827584" y="1700808"/>
            <a:ext cx="2664296" cy="38161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4067944" y="2348880"/>
            <a:ext cx="432047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 – Амазонка</a:t>
            </a:r>
          </a:p>
          <a:p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 – Нил</a:t>
            </a:r>
          </a:p>
          <a:p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 – Волга </a:t>
            </a:r>
            <a:endParaRPr lang="ru-RU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50288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66179" y="188640"/>
            <a:ext cx="40324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МОЛОДЕЦ!</a:t>
            </a:r>
            <a:endParaRPr lang="ru-RU" sz="6000" b="1" dirty="0">
              <a:solidFill>
                <a:srgbClr val="FF0000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546" b="10441"/>
          <a:stretch/>
        </p:blipFill>
        <p:spPr bwMode="auto">
          <a:xfrm>
            <a:off x="1259632" y="1412776"/>
            <a:ext cx="6483850" cy="5404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653</TotalTime>
  <Words>213</Words>
  <Application>Microsoft Office PowerPoint</Application>
  <PresentationFormat>Экран (4:3)</PresentationFormat>
  <Paragraphs>49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Учитель</cp:lastModifiedBy>
  <cp:revision>40</cp:revision>
  <dcterms:created xsi:type="dcterms:W3CDTF">2021-02-15T16:43:56Z</dcterms:created>
  <dcterms:modified xsi:type="dcterms:W3CDTF">2021-04-02T10:48:22Z</dcterms:modified>
</cp:coreProperties>
</file>