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59" r:id="rId4"/>
    <p:sldId id="26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9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670" y="137870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81566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924" y="464518"/>
            <a:ext cx="85065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называется огромная 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сетка-мешок, при помощи которой в морях Северного Ледовитого океана ловят рыбу . 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6115" y="5877272"/>
            <a:ext cx="6048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двери.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три задания.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1042" y="81566"/>
            <a:ext cx="2601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Разгадай ребус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23512" y="3008211"/>
            <a:ext cx="4752528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144102" y="3501008"/>
            <a:ext cx="172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28" b="13280"/>
          <a:stretch/>
        </p:blipFill>
        <p:spPr bwMode="auto">
          <a:xfrm>
            <a:off x="2699792" y="3111559"/>
            <a:ext cx="2212994" cy="252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07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7883" y="49305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Иногда в Арктике происходит свечение разряженных слоёв воздуха и возникает…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7883" y="5877272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вторая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три задания.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Ответь на вопрос.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797924" y="2996952"/>
            <a:ext cx="5066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полярное сияние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полярный день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полярная ночь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9" y="2432042"/>
            <a:ext cx="4717974" cy="3301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02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090" y="2026895"/>
            <a:ext cx="4946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густой мех или 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плотное оперение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толстый слой жира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белая или очень 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светлая окраска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– все ответы верные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332656"/>
            <a:ext cx="6984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 обитатели арктических пустынь приспособились к суровому климату. У них…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455617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последняя третья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Теперь собери весь код, 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запиши все части ключа в одну строчку без пробелов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-28176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ответ.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0"/>
          <a:stretch/>
        </p:blipFill>
        <p:spPr bwMode="auto">
          <a:xfrm>
            <a:off x="4975720" y="2075707"/>
            <a:ext cx="415588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7" t="15733" r="17641" b="150"/>
          <a:stretch/>
        </p:blipFill>
        <p:spPr bwMode="auto">
          <a:xfrm>
            <a:off x="-6273" y="0"/>
            <a:ext cx="932584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81554"/>
            <a:ext cx="2520280" cy="345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91780" y="5517232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МОЛОДЕЦ!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5170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159</Words>
  <Application>Microsoft Office PowerPoint</Application>
  <PresentationFormat>Экран (4:3)</PresentationFormat>
  <Paragraphs>31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29</cp:revision>
  <dcterms:created xsi:type="dcterms:W3CDTF">2021-02-15T16:43:56Z</dcterms:created>
  <dcterms:modified xsi:type="dcterms:W3CDTF">2021-04-05T17:13:59Z</dcterms:modified>
</cp:coreProperties>
</file>