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58" r:id="rId3"/>
    <p:sldId id="259" r:id="rId4"/>
    <p:sldId id="260" r:id="rId5"/>
    <p:sldId id="263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-990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04.04.2021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04.04.2021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04.04.2021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04.04.2021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ttps://yt3.ggpht.com/a/AATXAJz__CKyUDaAz1kJQrV_Cnu1r2UwCknJ5OBf3A=s900-c-k-c0xffffffff-no-rj-m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0"/>
            <a:ext cx="1296144" cy="1296144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827584" y="8956"/>
            <a:ext cx="4320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>
                <a:latin typeface="Times New Roman" pitchFamily="18" charset="0"/>
                <a:cs typeface="Times New Roman" pitchFamily="18" charset="0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499992" y="1296144"/>
            <a:ext cx="4929409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</a:t>
            </a:r>
            <a:r>
              <a:rPr lang="ru-RU" sz="4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ак называется </a:t>
            </a:r>
            <a:r>
              <a:rPr lang="ru-RU" sz="4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чертёж небольшого участка местности?</a:t>
            </a:r>
            <a:endParaRPr lang="ru-RU" sz="44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619672" y="5661248"/>
            <a:ext cx="604867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Ответ запиши одним словом на листочек.</a:t>
            </a:r>
          </a:p>
          <a:p>
            <a:pPr algn="ctr"/>
            <a:r>
              <a:rPr lang="ru-RU" sz="20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Это первая часть ключа от двери.</a:t>
            </a:r>
          </a:p>
          <a:p>
            <a:pPr algn="ctr"/>
            <a:r>
              <a:rPr lang="ru-RU" sz="20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000" b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квесте</a:t>
            </a:r>
            <a:r>
              <a:rPr lang="ru-RU" sz="20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четыре</a:t>
            </a:r>
            <a:r>
              <a:rPr lang="ru-RU" sz="20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задания</a:t>
            </a:r>
            <a:r>
              <a:rPr lang="ru-RU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447764" y="183724"/>
            <a:ext cx="43924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Разгадай ребус</a:t>
            </a:r>
            <a:endParaRPr lang="ru-RU" sz="2800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184704" y="1124745"/>
            <a:ext cx="4495308" cy="403244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21" t="11178" r="21583" b="8266"/>
          <a:stretch/>
        </p:blipFill>
        <p:spPr bwMode="auto">
          <a:xfrm>
            <a:off x="251520" y="1507563"/>
            <a:ext cx="3312368" cy="35080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2" descr="https://stihi.ru/pics/2013/08/07/107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589" y="1507563"/>
            <a:ext cx="480530" cy="360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https://stihi.ru/pics/2013/08/07/107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4476" y="1497204"/>
            <a:ext cx="480530" cy="360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https://stihi.ru/pics/2013/08/07/107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5136" y="1507563"/>
            <a:ext cx="480530" cy="360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30510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ttps://yt3.ggpht.com/a/AATXAJz__CKyUDaAz1kJQrV_Cnu1r2UwCknJ5OBf3A=s900-c-k-c0xffffffff-no-rj-m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16632"/>
            <a:ext cx="1296144" cy="1296144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827584" y="116632"/>
            <a:ext cx="4320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2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95636" y="493050"/>
            <a:ext cx="748883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 какой цвет разных оттенков окрашены возвышенности на карте?</a:t>
            </a:r>
            <a:endParaRPr lang="ru-RU" sz="40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557883" y="5565338"/>
            <a:ext cx="6048672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Ответ запиши одной цифрой на листочек.</a:t>
            </a:r>
          </a:p>
          <a:p>
            <a:pPr algn="ctr"/>
            <a:r>
              <a:rPr lang="ru-RU" sz="20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Это вторая часть ключа от двери</a:t>
            </a:r>
            <a:r>
              <a:rPr lang="ru-RU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/>
            <a:r>
              <a:rPr lang="ru-RU" sz="20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000" b="1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квесте</a:t>
            </a:r>
            <a:r>
              <a:rPr lang="ru-RU" sz="20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четыре задания</a:t>
            </a:r>
            <a:r>
              <a:rPr lang="ru-RU" sz="20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/>
            <a:endParaRPr lang="ru-RU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59084" y="97778"/>
            <a:ext cx="39604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Ответь на вопрос.</a:t>
            </a:r>
            <a:endParaRPr lang="ru-RU" sz="2800" dirty="0"/>
          </a:p>
        </p:txBody>
      </p:sp>
      <p:sp>
        <p:nvSpPr>
          <p:cNvPr id="12" name="TextBox 11"/>
          <p:cNvSpPr txBox="1"/>
          <p:nvPr/>
        </p:nvSpPr>
        <p:spPr>
          <a:xfrm>
            <a:off x="6559088" y="4221088"/>
            <a:ext cx="21354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жёлтый</a:t>
            </a:r>
            <a:endParaRPr lang="ru-RU" sz="28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387947" y="4706204"/>
            <a:ext cx="23123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зелёный</a:t>
            </a:r>
            <a:endParaRPr lang="ru-RU" sz="2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0" y="4182984"/>
            <a:ext cx="27318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коричневый</a:t>
            </a:r>
            <a:endParaRPr lang="ru-RU" sz="28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892" t="53425" r="13233" b="33434"/>
          <a:stretch/>
        </p:blipFill>
        <p:spPr bwMode="auto">
          <a:xfrm>
            <a:off x="179512" y="2284495"/>
            <a:ext cx="2469419" cy="17541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91" t="54631" r="78444" b="32192"/>
          <a:stretch/>
        </p:blipFill>
        <p:spPr bwMode="auto">
          <a:xfrm>
            <a:off x="3209590" y="2677276"/>
            <a:ext cx="2669051" cy="18754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803" t="53472" r="44145" b="33246"/>
          <a:stretch/>
        </p:blipFill>
        <p:spPr bwMode="auto">
          <a:xfrm>
            <a:off x="6431208" y="2274533"/>
            <a:ext cx="2605287" cy="17450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4" name="Овал 23"/>
          <p:cNvSpPr/>
          <p:nvPr/>
        </p:nvSpPr>
        <p:spPr>
          <a:xfrm>
            <a:off x="279953" y="2404029"/>
            <a:ext cx="751294" cy="71530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Овал 24"/>
          <p:cNvSpPr/>
          <p:nvPr/>
        </p:nvSpPr>
        <p:spPr>
          <a:xfrm>
            <a:off x="3387947" y="2782053"/>
            <a:ext cx="751294" cy="71530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Овал 25"/>
          <p:cNvSpPr/>
          <p:nvPr/>
        </p:nvSpPr>
        <p:spPr>
          <a:xfrm>
            <a:off x="6559088" y="2431746"/>
            <a:ext cx="751294" cy="71530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TextBox 26"/>
          <p:cNvSpPr txBox="1"/>
          <p:nvPr/>
        </p:nvSpPr>
        <p:spPr>
          <a:xfrm>
            <a:off x="439576" y="2377609"/>
            <a:ext cx="4320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endParaRPr lang="ru-RU" sz="4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547570" y="2754984"/>
            <a:ext cx="4320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endParaRPr lang="ru-RU" sz="4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718711" y="2397332"/>
            <a:ext cx="4320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ttps://yt3.ggpht.com/a/AATXAJz__CKyUDaAz1kJQrV_Cnu1r2UwCknJ5OBf3A=s900-c-k-c0xffffffff-no-rj-m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16632"/>
            <a:ext cx="1296144" cy="1296144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827584" y="116632"/>
            <a:ext cx="4320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3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15641" y="478521"/>
            <a:ext cx="810039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Что обозначает этот знак </a:t>
            </a:r>
          </a:p>
          <a:p>
            <a:pPr algn="ctr"/>
            <a:r>
              <a:rPr lang="ru-RU" sz="4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на плане местности?</a:t>
            </a:r>
            <a:endParaRPr lang="ru-RU" sz="40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475655" y="5445224"/>
            <a:ext cx="6048672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Ответ запиши одной цифрой на листочек.</a:t>
            </a:r>
          </a:p>
          <a:p>
            <a:pPr algn="ctr"/>
            <a:r>
              <a:rPr lang="ru-RU" sz="20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Это третья часть ключа от двери</a:t>
            </a:r>
            <a:r>
              <a:rPr lang="ru-RU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/>
            <a:r>
              <a:rPr lang="ru-RU" sz="20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000" b="1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квесте</a:t>
            </a:r>
            <a:r>
              <a:rPr lang="ru-RU" sz="20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четыре задания</a:t>
            </a:r>
            <a:r>
              <a:rPr lang="ru-RU" sz="20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/>
            <a:endParaRPr lang="ru-RU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627784" y="9531"/>
            <a:ext cx="48965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Выбери правильный ответ.</a:t>
            </a:r>
            <a:endParaRPr lang="ru-RU" sz="28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81" t="57280" r="51687" b="9550"/>
          <a:stretch/>
        </p:blipFill>
        <p:spPr bwMode="auto">
          <a:xfrm>
            <a:off x="4572000" y="2132856"/>
            <a:ext cx="4504379" cy="273630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179512" y="2629877"/>
            <a:ext cx="432047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1 – </a:t>
            </a:r>
            <a:r>
              <a:rPr lang="ru-RU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железная дорога</a:t>
            </a:r>
            <a:endParaRPr lang="ru-RU" sz="36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2 – </a:t>
            </a:r>
            <a:r>
              <a:rPr lang="ru-RU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строение</a:t>
            </a:r>
            <a:endParaRPr lang="ru-RU" sz="36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3 – </a:t>
            </a:r>
            <a:r>
              <a:rPr lang="ru-RU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мост через реку</a:t>
            </a:r>
            <a:r>
              <a:rPr lang="ru-RU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3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ttps://yt3.ggpht.com/a/AATXAJz__CKyUDaAz1kJQrV_Cnu1r2UwCknJ5OBf3A=s900-c-k-c0xffffffff-no-rj-m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16632"/>
            <a:ext cx="1296144" cy="1296144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827584" y="116632"/>
            <a:ext cx="4320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4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07604" y="5545108"/>
            <a:ext cx="7416824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Ответ запиши одним словом на листочек.</a:t>
            </a:r>
          </a:p>
          <a:p>
            <a:pPr algn="ctr"/>
            <a:r>
              <a:rPr lang="ru-RU" sz="20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Это </a:t>
            </a:r>
            <a:r>
              <a:rPr lang="ru-RU" sz="20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последняя четвёртая </a:t>
            </a:r>
            <a:r>
              <a:rPr lang="ru-RU" sz="20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часть ключа от двери</a:t>
            </a:r>
            <a:r>
              <a:rPr lang="ru-RU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/>
            <a:r>
              <a:rPr lang="ru-RU" sz="20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Теперь собери весь код, </a:t>
            </a:r>
          </a:p>
          <a:p>
            <a:pPr algn="ctr"/>
            <a:r>
              <a:rPr lang="ru-RU" sz="20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запиши все части ключа в одну строчку без пробелов</a:t>
            </a:r>
            <a:r>
              <a:rPr lang="ru-RU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/>
            <a:endParaRPr lang="ru-RU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15816" y="208965"/>
            <a:ext cx="38164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Собери слово из букв</a:t>
            </a:r>
            <a:endParaRPr lang="ru-RU" sz="2800" dirty="0"/>
          </a:p>
        </p:txBody>
      </p:sp>
      <p:sp>
        <p:nvSpPr>
          <p:cNvPr id="16" name="TextBox 15"/>
          <p:cNvSpPr txBox="1"/>
          <p:nvPr/>
        </p:nvSpPr>
        <p:spPr>
          <a:xfrm>
            <a:off x="4716016" y="876776"/>
            <a:ext cx="442798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Это уменьшенное изображение земной поверхности, выполненное с помощью условных знаков</a:t>
            </a:r>
            <a:endParaRPr lang="ru-RU" sz="36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836700" y="4437112"/>
            <a:ext cx="575863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   А   К   А   Т</a:t>
            </a:r>
            <a:endParaRPr lang="ru-RU" sz="6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6" y="1192981"/>
            <a:ext cx="4746354" cy="31304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file.vforum.vn/hinh/2018/03/hinh-anh-hinh-nen-powerpoint-don-gian-dep-nhat-chuyen-nghiep-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59550" cy="6858000"/>
          </a:xfrm>
          <a:prstGeom prst="rect">
            <a:avLst/>
          </a:prstGeom>
          <a:noFill/>
        </p:spPr>
      </p:pic>
      <p:pic>
        <p:nvPicPr>
          <p:cNvPr id="6152" name="Picture 8" descr="https://www.dispensaries.com/blog/wp-content/uploads/2016/02/cbd-and-social-anxiety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107504" y="1439812"/>
            <a:ext cx="496855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МОЛОДЕЦ!</a:t>
            </a:r>
            <a:endParaRPr lang="ru-RU" sz="6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558772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696</TotalTime>
  <Words>166</Words>
  <Application>Microsoft Office PowerPoint</Application>
  <PresentationFormat>Экран (4:3)</PresentationFormat>
  <Paragraphs>37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44</cp:revision>
  <dcterms:created xsi:type="dcterms:W3CDTF">2021-02-15T16:43:56Z</dcterms:created>
  <dcterms:modified xsi:type="dcterms:W3CDTF">2021-04-04T13:36:15Z</dcterms:modified>
</cp:coreProperties>
</file>