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85918" y="274638"/>
            <a:ext cx="6900882" cy="58259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Выбери верное определение.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https://st.depositphotos.com/1230058/1258/v/950/depositphotos_12580793-stock-illustration-vector-pencil-and-notepad-icon.jpg"/>
          <p:cNvPicPr>
            <a:picLocks noChangeAspect="1" noChangeArrowheads="1"/>
          </p:cNvPicPr>
          <p:nvPr/>
        </p:nvPicPr>
        <p:blipFill>
          <a:blip r:embed="rId2" cstate="print"/>
          <a:srcRect l="20377" t="12076" r="13704" b="12484"/>
          <a:stretch>
            <a:fillRect/>
          </a:stretch>
        </p:blipFill>
        <p:spPr bwMode="auto">
          <a:xfrm>
            <a:off x="285720" y="285728"/>
            <a:ext cx="1571636" cy="179865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428604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85918" y="928670"/>
            <a:ext cx="7072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первая часть ключа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Возьми листочек и ручку. Запиши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 цифру, где правило звучит верно. Обрати внимание: цифру запиши без точки.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7539" y="2786058"/>
            <a:ext cx="86164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Окончание – неизменяемая часть слова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2910" y="4143380"/>
            <a:ext cx="80297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Окончание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–изменяемая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часть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слова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4282" y="2857496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4214818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142852"/>
            <a:ext cx="7015154" cy="65403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лишнее слово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s://st.depositphotos.com/1230058/1258/v/950/depositphotos_12580793-stock-illustration-vector-pencil-and-notepad-icon.jpg"/>
          <p:cNvPicPr>
            <a:picLocks noChangeAspect="1" noChangeArrowheads="1"/>
          </p:cNvPicPr>
          <p:nvPr/>
        </p:nvPicPr>
        <p:blipFill>
          <a:blip r:embed="rId2" cstate="print"/>
          <a:srcRect l="20377" t="12076" r="13704" b="12484"/>
          <a:stretch>
            <a:fillRect/>
          </a:stretch>
        </p:blipFill>
        <p:spPr bwMode="auto">
          <a:xfrm>
            <a:off x="285720" y="285728"/>
            <a:ext cx="1571636" cy="17986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428604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785794"/>
            <a:ext cx="6929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вторая часть ключа.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Возьми листочек и ручку.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Запиши лишнее слово.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Обрати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внимание: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буквы должны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быть только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строчными и без пробелов.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3071810"/>
            <a:ext cx="22145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ДОМА</a:t>
            </a:r>
            <a:endParaRPr lang="ru-RU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43570" y="5357826"/>
            <a:ext cx="2786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ДОМА</a:t>
            </a:r>
            <a:endParaRPr lang="ru-RU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43240" y="4143380"/>
            <a:ext cx="2571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ДОМИК</a:t>
            </a:r>
            <a:endParaRPr lang="ru-RU" sz="4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7929618" cy="71438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Допиши окончания имён прилагательных.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s://st.depositphotos.com/1230058/1258/v/950/depositphotos_12580793-stock-illustration-vector-pencil-and-notepad-icon.jpg"/>
          <p:cNvPicPr>
            <a:picLocks noChangeAspect="1" noChangeArrowheads="1"/>
          </p:cNvPicPr>
          <p:nvPr/>
        </p:nvPicPr>
        <p:blipFill>
          <a:blip r:embed="rId2" cstate="print"/>
          <a:srcRect l="20377" t="12076" r="13704" b="12484"/>
          <a:stretch>
            <a:fillRect/>
          </a:stretch>
        </p:blipFill>
        <p:spPr bwMode="auto">
          <a:xfrm>
            <a:off x="214282" y="857232"/>
            <a:ext cx="1571636" cy="17986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1142984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857232"/>
            <a:ext cx="68580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третья часть ключа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Возьми листочек и ручку. Запиши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окончания по порядку, начиная с цифры один. Обрати внимание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буквы должны быть только строчными и без пробелов.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928926" y="2857496"/>
            <a:ext cx="20913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КРАСН</a:t>
            </a:r>
            <a:endParaRPr lang="ru-RU" sz="4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72066" y="2857496"/>
            <a:ext cx="642942" cy="584775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w7.pngwing.com/pngs/640/878/png-transparent-happiness-valentine-s-day-wish-quotation-love-rose-love-friendship-plant-stem.pn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 l="2113" t="1752" r="1635" b="2768"/>
          <a:stretch>
            <a:fillRect/>
          </a:stretch>
        </p:blipFill>
        <p:spPr bwMode="auto">
          <a:xfrm>
            <a:off x="6000760" y="2357430"/>
            <a:ext cx="1428760" cy="1187764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2000232" y="4357694"/>
            <a:ext cx="30524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ПЛЮШЕВ</a:t>
            </a:r>
            <a:endParaRPr lang="ru-RU" sz="4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072066" y="4357694"/>
            <a:ext cx="642942" cy="584775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143504" y="5643578"/>
            <a:ext cx="642942" cy="584775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928926" y="5643578"/>
            <a:ext cx="21811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УДОБН</a:t>
            </a:r>
            <a:endParaRPr lang="ru-RU" sz="4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150" name="Picture 6" descr="https://w7.pngwing.com/pngs/752/759/png-transparent-teddy-bear-stuffed-animals-cuddly-toys-child-bear-child-animals-carnivoran.png"/>
          <p:cNvPicPr>
            <a:picLocks noChangeAspect="1" noChangeArrowheads="1"/>
          </p:cNvPicPr>
          <p:nvPr/>
        </p:nvPicPr>
        <p:blipFill>
          <a:blip r:embed="rId4">
            <a:lum contrast="20000"/>
          </a:blip>
          <a:srcRect l="1813" t="2041" r="2229" b="2041"/>
          <a:stretch>
            <a:fillRect/>
          </a:stretch>
        </p:blipFill>
        <p:spPr bwMode="auto">
          <a:xfrm>
            <a:off x="6357950" y="3643314"/>
            <a:ext cx="1393801" cy="1523457"/>
          </a:xfrm>
          <a:prstGeom prst="rect">
            <a:avLst/>
          </a:prstGeom>
          <a:noFill/>
        </p:spPr>
      </p:pic>
      <p:pic>
        <p:nvPicPr>
          <p:cNvPr id="6152" name="Picture 8" descr="https://png.pngtree.com/png-vector/20190130/ourlarge/pngtree-hand-painted-cartoon-household-goods-slippers-can-be-used-as-commercial-png-image_685694.jpg"/>
          <p:cNvPicPr>
            <a:picLocks noChangeAspect="1" noChangeArrowheads="1"/>
          </p:cNvPicPr>
          <p:nvPr/>
        </p:nvPicPr>
        <p:blipFill>
          <a:blip r:embed="rId5">
            <a:lum contrast="10000"/>
          </a:blip>
          <a:srcRect l="9166" t="25729" r="7630" b="25052"/>
          <a:stretch>
            <a:fillRect/>
          </a:stretch>
        </p:blipFill>
        <p:spPr bwMode="auto">
          <a:xfrm>
            <a:off x="6072198" y="5500702"/>
            <a:ext cx="1932187" cy="1142984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2571736" y="2928934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43042" y="450057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00298" y="571501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0"/>
            <a:ext cx="7086592" cy="86834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Посели часть слова в свой домик.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s://st.depositphotos.com/1230058/1258/v/950/depositphotos_12580793-stock-illustration-vector-pencil-and-notepad-icon.jpg"/>
          <p:cNvPicPr>
            <a:picLocks noChangeAspect="1" noChangeArrowheads="1"/>
          </p:cNvPicPr>
          <p:nvPr/>
        </p:nvPicPr>
        <p:blipFill>
          <a:blip r:embed="rId2" cstate="print"/>
          <a:srcRect l="20377" t="12076" r="13704" b="12484"/>
          <a:stretch>
            <a:fillRect/>
          </a:stretch>
        </p:blipFill>
        <p:spPr bwMode="auto">
          <a:xfrm>
            <a:off x="285720" y="214290"/>
            <a:ext cx="1571636" cy="17986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357166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785794"/>
            <a:ext cx="6858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четвёртая часть ключа.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Возьми листочек и ручку. Запиши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цифру дома в котором будет жить буква.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«а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слове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подкормка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Обрати внимание: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запиши только одну цифру.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https://w7.pngwing.com/pngs/817/942/png-transparent-house-computer-icons-home-angle-property-icon-design.pn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285720" y="3286124"/>
            <a:ext cx="2071702" cy="2053687"/>
          </a:xfrm>
          <a:prstGeom prst="rect">
            <a:avLst/>
          </a:prstGeom>
          <a:noFill/>
        </p:spPr>
      </p:pic>
      <p:cxnSp>
        <p:nvCxnSpPr>
          <p:cNvPr id="28" name="Прямая соединительная линия 27"/>
          <p:cNvCxnSpPr/>
          <p:nvPr/>
        </p:nvCxnSpPr>
        <p:spPr>
          <a:xfrm>
            <a:off x="785786" y="4071942"/>
            <a:ext cx="928694" cy="1588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1536679" y="4249743"/>
            <a:ext cx="357190" cy="1588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14348" y="450057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Picture 2" descr="https://w7.pngwing.com/pngs/817/942/png-transparent-house-computer-icons-home-angle-property-icon-design.pn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2500298" y="3286124"/>
            <a:ext cx="2071702" cy="2053687"/>
          </a:xfrm>
          <a:prstGeom prst="rect">
            <a:avLst/>
          </a:prstGeom>
          <a:noFill/>
        </p:spPr>
      </p:pic>
      <p:pic>
        <p:nvPicPr>
          <p:cNvPr id="32" name="Picture 2" descr="https://w7.pngwing.com/pngs/817/942/png-transparent-house-computer-icons-home-angle-property-icon-design.pn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4643438" y="3286124"/>
            <a:ext cx="2071702" cy="2053687"/>
          </a:xfrm>
          <a:prstGeom prst="rect">
            <a:avLst/>
          </a:prstGeom>
          <a:noFill/>
        </p:spPr>
      </p:pic>
      <p:pic>
        <p:nvPicPr>
          <p:cNvPr id="33" name="Picture 2" descr="https://w7.pngwing.com/pngs/817/942/png-transparent-house-computer-icons-home-angle-property-icon-design.pn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6715140" y="3286124"/>
            <a:ext cx="2071702" cy="2053687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>
          <a:xfrm>
            <a:off x="2928926" y="4572008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72066" y="450057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43768" y="450057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Арка 36"/>
          <p:cNvSpPr/>
          <p:nvPr/>
        </p:nvSpPr>
        <p:spPr>
          <a:xfrm>
            <a:off x="2928926" y="3786190"/>
            <a:ext cx="1285884" cy="1214446"/>
          </a:xfrm>
          <a:prstGeom prst="blockArc">
            <a:avLst>
              <a:gd name="adj1" fmla="val 11580885"/>
              <a:gd name="adj2" fmla="val 20972618"/>
              <a:gd name="adj3" fmla="val 11904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rot="5400000" flipH="1" flipV="1">
            <a:off x="5072066" y="3714752"/>
            <a:ext cx="571504" cy="571504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16200000" flipH="1">
            <a:off x="5643570" y="3714752"/>
            <a:ext cx="642942" cy="642942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7500958" y="3786190"/>
            <a:ext cx="500066" cy="5000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0"/>
            <a:ext cx="6758006" cy="7254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Подбери окончания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s://st.depositphotos.com/1230058/1258/v/950/depositphotos_12580793-stock-illustration-vector-pencil-and-notepad-icon.jpg"/>
          <p:cNvPicPr>
            <a:picLocks noChangeAspect="1" noChangeArrowheads="1"/>
          </p:cNvPicPr>
          <p:nvPr/>
        </p:nvPicPr>
        <p:blipFill>
          <a:blip r:embed="rId2" cstate="print"/>
          <a:srcRect l="20377" t="12076" r="13704" b="12484"/>
          <a:stretch>
            <a:fillRect/>
          </a:stretch>
        </p:blipFill>
        <p:spPr bwMode="auto">
          <a:xfrm>
            <a:off x="285720" y="285728"/>
            <a:ext cx="1571636" cy="17986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500042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714356"/>
            <a:ext cx="68580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пятая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часть ключа.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Возьми листочек и ручку. Запиши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окончания слов по порядку, начиная с первого предложения.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Обрати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внимание: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буквы должны быть только строчными и без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пробелов.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00166" y="2928934"/>
            <a:ext cx="51128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Полез на дерев       .</a:t>
            </a:r>
            <a:endParaRPr lang="ru-RU" sz="4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00694" y="2928934"/>
            <a:ext cx="642942" cy="584775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00166" y="4000504"/>
            <a:ext cx="62236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Пошли по </a:t>
            </a:r>
            <a:r>
              <a:rPr lang="ru-RU" sz="4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тропинк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.</a:t>
            </a:r>
            <a:endParaRPr lang="ru-RU" sz="4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1604" y="5214950"/>
            <a:ext cx="56387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асфальте 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луж</a:t>
            </a: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.</a:t>
            </a:r>
            <a:endParaRPr lang="ru-RU" sz="4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72264" y="4000504"/>
            <a:ext cx="642942" cy="584775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72198" y="5214950"/>
            <a:ext cx="642942" cy="584775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1538" y="3000372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1538" y="4071942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2976" y="5286388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0"/>
            <a:ext cx="7158030" cy="939784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Выбери окончания в выделенных словах.</a:t>
            </a:r>
            <a:endParaRPr lang="ru-RU" sz="3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s://st.depositphotos.com/1230058/1258/v/950/depositphotos_12580793-stock-illustration-vector-pencil-and-notepad-icon.jpg"/>
          <p:cNvPicPr>
            <a:picLocks noChangeAspect="1" noChangeArrowheads="1"/>
          </p:cNvPicPr>
          <p:nvPr/>
        </p:nvPicPr>
        <p:blipFill>
          <a:blip r:embed="rId2" cstate="print"/>
          <a:srcRect l="20377" t="12076" r="13704" b="12484"/>
          <a:stretch>
            <a:fillRect/>
          </a:stretch>
        </p:blipFill>
        <p:spPr bwMode="auto">
          <a:xfrm>
            <a:off x="214282" y="285728"/>
            <a:ext cx="1571636" cy="17986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428604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785794"/>
            <a:ext cx="7143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шестая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(последняя) часть ключа.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Возьми листочек и ручку. Запиши все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окончания слов по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порядку. Обрати внимание: буквы в этих словах должны быть только строчными и без пробелов.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Теперь собери весь код. Запиши все буквы и цифры по порядку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 пробелов.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4348" y="3786190"/>
            <a:ext cx="8059322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Скоро наступит </a:t>
            </a:r>
            <a:r>
              <a:rPr lang="ru-RU" sz="4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зима</a:t>
            </a:r>
            <a:r>
              <a:rPr lang="ru-RU" sz="4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зимы</a:t>
            </a:r>
            <a:r>
              <a:rPr lang="ru-RU" sz="4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 подарков для ребят! Пора </a:t>
            </a:r>
          </a:p>
          <a:p>
            <a:r>
              <a:rPr lang="ru-RU" sz="4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готовиться к </a:t>
            </a:r>
            <a:r>
              <a:rPr lang="ru-RU" sz="4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зиме</a:t>
            </a:r>
            <a:r>
              <a:rPr lang="ru-RU" sz="4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!  </a:t>
            </a:r>
            <a:endParaRPr lang="ru-RU" sz="4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home\Desktop\2020-2021 уч.год\2ая работа\медаль.jpg"/>
          <p:cNvPicPr>
            <a:picLocks noChangeAspect="1" noChangeArrowheads="1"/>
          </p:cNvPicPr>
          <p:nvPr/>
        </p:nvPicPr>
        <p:blipFill>
          <a:blip r:embed="rId2"/>
          <a:srcRect b="6071"/>
          <a:stretch>
            <a:fillRect/>
          </a:stretch>
        </p:blipFill>
        <p:spPr bwMode="auto">
          <a:xfrm>
            <a:off x="1285852" y="214290"/>
            <a:ext cx="6667500" cy="62627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302</Words>
  <PresentationFormat>Экран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Выбери верное определение.</vt:lpstr>
      <vt:lpstr>Найди лишнее слово</vt:lpstr>
      <vt:lpstr>Допиши окончания имён прилагательных.</vt:lpstr>
      <vt:lpstr>Посели часть слова в свой домик.</vt:lpstr>
      <vt:lpstr>Подбери окончания</vt:lpstr>
      <vt:lpstr>Выбери окончания в выделенных словах.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Тушина</dc:creator>
  <cp:lastModifiedBy>Наталья Тушина</cp:lastModifiedBy>
  <cp:revision>39</cp:revision>
  <dcterms:created xsi:type="dcterms:W3CDTF">2021-02-01T13:14:07Z</dcterms:created>
  <dcterms:modified xsi:type="dcterms:W3CDTF">2021-02-21T15:50:36Z</dcterms:modified>
</cp:coreProperties>
</file>