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3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0028"/>
            <a:ext cx="8951938" cy="27392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464646"/>
                </a:solidFill>
                <a:latin typeface="Times New Roman"/>
                <a:ea typeface="Calibri"/>
              </a:rPr>
              <a:t> </a:t>
            </a: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Calibri"/>
              </a:rPr>
              <a:t>Как переводиться название </a:t>
            </a:r>
            <a:r>
              <a:rPr lang="ru-RU" sz="3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Calibri"/>
              </a:rPr>
              <a:t>города </a:t>
            </a: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Calibri"/>
              </a:rPr>
              <a:t>Сарапул?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</a:rPr>
              <a:t>«красная рыба»;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</a:rPr>
              <a:t>«</a:t>
            </a:r>
            <a:r>
              <a:rPr lang="ru-RU" sz="3600" dirty="0">
                <a:solidFill>
                  <a:schemeClr val="accent3">
                    <a:lumMod val="50000"/>
                  </a:schemeClr>
                </a:solidFill>
                <a:latin typeface="Times New Roman"/>
              </a:rPr>
              <a:t>з</a:t>
            </a: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</a:rPr>
              <a:t>олотая рыба»;</a:t>
            </a:r>
          </a:p>
          <a:p>
            <a:pPr marL="514350" indent="-514350">
              <a:buFontTx/>
              <a:buAutoNum type="arabicPeriod"/>
            </a:pP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</a:rPr>
              <a:t>«желтая</a:t>
            </a:r>
            <a:r>
              <a:rPr lang="ru-RU" sz="3600" dirty="0">
                <a:solidFill>
                  <a:schemeClr val="accent3">
                    <a:lumMod val="50000"/>
                  </a:schemeClr>
                </a:solidFill>
                <a:latin typeface="Times New Roman"/>
              </a:rPr>
              <a:t>, красивая рыба</a:t>
            </a: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</a:rPr>
              <a:t>».</a:t>
            </a:r>
            <a:endParaRPr lang="ru-RU" sz="3600" dirty="0">
              <a:solidFill>
                <a:schemeClr val="accent3">
                  <a:lumMod val="50000"/>
                </a:schemeClr>
              </a:solidFill>
              <a:latin typeface="Times New Roman"/>
            </a:endParaRPr>
          </a:p>
          <a:p>
            <a:pPr marL="514350" indent="-514350">
              <a:buAutoNum type="arabicPeriod"/>
            </a:pP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13" y="2507417"/>
            <a:ext cx="6905687" cy="43505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31887" y="1861086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ключ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22" y="2507417"/>
            <a:ext cx="321003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цифру правильного ответа и запишите на листочек,  </a:t>
            </a:r>
            <a:endParaRPr lang="ru-RU" sz="36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1 ключ.</a:t>
            </a:r>
            <a:endParaRPr lang="ru-RU" sz="3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85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500" y="116632"/>
            <a:ext cx="8938499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этого города начинается со стекольного завода, как называется город?</a:t>
            </a:r>
          </a:p>
          <a:p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-Глазов; - Ижевск; - Можга; - Камбарка; - Сарапул; - Воткинск.</a:t>
            </a:r>
          </a:p>
          <a:p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название города и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пишите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листочек с </a:t>
            </a:r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ольшой буквы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2 ключ.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891" y="3645025"/>
            <a:ext cx="7771108" cy="3211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30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01121"/>
            <a:ext cx="9181388" cy="51568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" y="0"/>
            <a:ext cx="91500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город получил от реки </a:t>
            </a:r>
            <a:r>
              <a:rPr lang="ru-RU" sz="36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Вотка</a:t>
            </a:r>
            <a:r>
              <a:rPr lang="ru-RU" sz="36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он вытянут вдоль берега этой реки. </a:t>
            </a: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называется  этот город Удмуртской Республики?</a:t>
            </a:r>
          </a:p>
          <a:p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города выпишите на листочек с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буквы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это 3 ключ.</a:t>
            </a:r>
            <a:endParaRPr lang="ru-RU" sz="3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2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541766"/>
            <a:ext cx="5761477" cy="52906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504" y="41535"/>
            <a:ext cx="2449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ключ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4" y="504953"/>
            <a:ext cx="9036496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город был  построен по плану петербургского архитектора Ивана </a:t>
            </a:r>
            <a:r>
              <a:rPr lang="ru-RU" sz="36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Лема</a:t>
            </a: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742950" indent="-742950">
              <a:buAutoNum type="arabicPeriod"/>
            </a:pP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Ижевск;</a:t>
            </a:r>
          </a:p>
          <a:p>
            <a:pPr marL="742950" indent="-742950">
              <a:buAutoNum type="arabicPeriod"/>
            </a:pP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Глазов;</a:t>
            </a:r>
          </a:p>
          <a:p>
            <a:pPr marL="742950" indent="-742950">
              <a:buAutoNum type="arabicPeriod"/>
            </a:pP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Камбарка;</a:t>
            </a:r>
          </a:p>
          <a:p>
            <a:pPr marL="742950" indent="-742950">
              <a:buAutoNum type="arabicPeriod"/>
            </a:pP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Можга.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цифру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правильного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ответа и запишите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листочек,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четвертый ключ.</a:t>
            </a:r>
            <a:endParaRPr lang="ru-RU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46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896" y="3607064"/>
            <a:ext cx="4746104" cy="32748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26158"/>
            <a:ext cx="9143999" cy="6750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Своё название город унаследовал от </a:t>
            </a: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речки, на 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которой расположен город. </a:t>
            </a: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Есть 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предположение, что название произошло из двух слов </a:t>
            </a: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— река и — баржа. Выберите правильный ответ:</a:t>
            </a:r>
          </a:p>
          <a:p>
            <a:pPr>
              <a:spcAft>
                <a:spcPts val="1000"/>
              </a:spcAft>
            </a:pPr>
            <a:r>
              <a:rPr lang="ru-RU" sz="3200" u="sng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Глазов</a:t>
            </a:r>
            <a:r>
              <a:rPr lang="ru-RU" sz="3200" u="sng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200" u="sng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200" u="sng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Ижевск; </a:t>
            </a:r>
            <a:r>
              <a:rPr lang="ru-RU" sz="3200" u="sng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200" u="sng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Можга; </a:t>
            </a:r>
            <a:r>
              <a:rPr lang="ru-RU" sz="3200" u="sng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200" u="sng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Камбарка; </a:t>
            </a:r>
            <a:endParaRPr lang="ru-RU" sz="3200" u="sng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u="sng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Сарапул</a:t>
            </a:r>
            <a:r>
              <a:rPr lang="ru-RU" sz="3200" u="sng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200" u="sng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Воткинск.      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Название города                   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запишите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большой буквы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 листочек, это        будет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последним пятым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ключом. </a:t>
            </a:r>
            <a:r>
              <a:rPr lang="ru-RU" sz="3200" i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 теперь,</a:t>
            </a:r>
          </a:p>
          <a:p>
            <a:r>
              <a:rPr lang="ru-RU" sz="3200" i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собери весь код, </a:t>
            </a:r>
          </a:p>
          <a:p>
            <a:r>
              <a:rPr lang="ru-RU" sz="3200" i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запиши все ключи по порядку</a:t>
            </a:r>
          </a:p>
          <a:p>
            <a:r>
              <a:rPr lang="ru-RU" sz="3200" i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 большой буквы без </a:t>
            </a:r>
          </a:p>
          <a:p>
            <a:r>
              <a:rPr lang="ru-RU" sz="3200" i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пробелов.</a:t>
            </a:r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28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5157192"/>
            <a:ext cx="7272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Молодчина!</a:t>
            </a:r>
            <a:endParaRPr lang="ru-RU" sz="80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044"/>
            <a:ext cx="5366370" cy="5366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35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237</Words>
  <Application>Microsoft Office PowerPoint</Application>
  <PresentationFormat>Экран (4:3)</PresentationFormat>
  <Paragraphs>33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ura</dc:creator>
  <cp:lastModifiedBy>юра</cp:lastModifiedBy>
  <cp:revision>10</cp:revision>
  <dcterms:created xsi:type="dcterms:W3CDTF">2021-01-08T13:43:10Z</dcterms:created>
  <dcterms:modified xsi:type="dcterms:W3CDTF">2021-02-01T12:56:57Z</dcterms:modified>
</cp:coreProperties>
</file>