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66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yt3.ggpht.com/a/AATXAJz__CKyUDaAz1kJQrV_Cnu1r2UwCknJ5OBf3A=s900-c-k-c0xffffffff-no-rj-m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1296144" cy="12961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0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9512" y="5262080"/>
            <a:ext cx="8820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Ответ запиши одним словом 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 маленькой буквы на черновик.</a:t>
            </a:r>
            <a:endParaRPr lang="ru-RU" sz="24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первая часть ключа от двери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квесте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четыре задания.</a:t>
            </a:r>
            <a:endParaRPr lang="ru-RU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67744" y="133630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Разгадай ребус</a:t>
            </a:r>
            <a:endParaRPr 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267744" y="1052737"/>
            <a:ext cx="4464496" cy="41323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483768" y="4077072"/>
            <a:ext cx="39002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3  2  1  4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01"/>
          <a:stretch/>
        </p:blipFill>
        <p:spPr bwMode="auto">
          <a:xfrm>
            <a:off x="2483768" y="1129748"/>
            <a:ext cx="4044238" cy="2537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3051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yt3.ggpht.com/a/AATXAJz__CKyUDaAz1kJQrV_Cnu1r2UwCknJ5OBf3A=s900-c-k-c0xffffffff-no-rj-m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1296144" cy="12961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116632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496" y="5318291"/>
            <a:ext cx="86578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Цифру правильного ответа запиши на черновик.</a:t>
            </a:r>
            <a:endParaRPr lang="ru-RU" sz="24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вторая часть ключа от двери</a:t>
            </a: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ctr"/>
            <a:r>
              <a:rPr lang="ru-RU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квесте</a:t>
            </a:r>
            <a:r>
              <a:rPr lang="ru-RU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четыре задания.</a:t>
            </a:r>
          </a:p>
          <a:p>
            <a:pPr algn="ctr"/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832" y="0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Выбери верный ответ</a:t>
            </a:r>
            <a:endParaRPr lang="ru-RU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683568" y="2534537"/>
            <a:ext cx="34563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 – песок</a:t>
            </a:r>
          </a:p>
          <a:p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 – глина</a:t>
            </a:r>
          </a:p>
          <a:p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 – камни</a:t>
            </a:r>
            <a:endParaRPr lang="ru-RU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61804" y="415510"/>
            <a:ext cx="77048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Он рыхлый, сыпучий, хорошо пропускает воду. Его используют в строительстве, из него делают стекло. Что это?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0" t="7083" r="12731" b="10360"/>
          <a:stretch/>
        </p:blipFill>
        <p:spPr bwMode="auto">
          <a:xfrm>
            <a:off x="4860032" y="2642247"/>
            <a:ext cx="3833308" cy="2378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51920" y="2710373"/>
            <a:ext cx="38884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красивые</a:t>
            </a:r>
          </a:p>
          <a:p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 –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драгоценные</a:t>
            </a:r>
          </a:p>
          <a:p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 –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благородные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https://yt3.ggpht.com/a/AATXAJz__CKyUDaAz1kJQrV_Cnu1r2UwCknJ5OBf3A=s900-c-k-c0xffffffff-no-rj-m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1296144" cy="12961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116632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2001" y="408404"/>
            <a:ext cx="8352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Некоторые из камней очень </a:t>
            </a:r>
          </a:p>
          <a:p>
            <a:pPr algn="ctr"/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красивые. Люди обрабатывают такие камни и делают из них украшения. Как называются такие камни?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2001" y="5157192"/>
            <a:ext cx="77768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Цифру правильного ответа запиши на черновик.</a:t>
            </a:r>
          </a:p>
          <a:p>
            <a:pPr algn="ctr"/>
            <a:r>
              <a:rPr lang="ru-RU" sz="2400" b="1" u="sng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400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третья </a:t>
            </a:r>
            <a:r>
              <a:rPr lang="ru-RU" sz="2400" b="1" u="sng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часть ключа от двери</a:t>
            </a:r>
            <a: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ctr"/>
            <a:r>
              <a:rPr lang="ru-RU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квесте</a:t>
            </a:r>
            <a:r>
              <a:rPr lang="ru-RU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четыре задания.</a:t>
            </a:r>
          </a:p>
          <a:p>
            <a:pPr algn="ctr"/>
            <a:endParaRPr lang="ru-RU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25407" y="104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Выбери правильный ответ.</a:t>
            </a:r>
            <a:endParaRPr lang="ru-RU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716728"/>
            <a:ext cx="2137420" cy="2137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yt3.ggpht.com/a/AATXAJz__CKyUDaAz1kJQrV_Cnu1r2UwCknJ5OBf3A=s900-c-k-c0xffffffff-no-rj-m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1296144" cy="12961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116632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5469" y="4133098"/>
            <a:ext cx="86409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Ответ 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запиши 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одним словом 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 маленькой буквы на черновик.</a:t>
            </a:r>
            <a:endParaRPr lang="ru-RU" sz="24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последняя </a:t>
            </a:r>
            <a:r>
              <a:rPr lang="ru-RU" sz="2400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четвёртая часть ключа от двери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24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Теперь собери весь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код: запиши 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все части ключа в одну строчку без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пробелов и знаков препинания.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15816" y="116632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Собери слово из букв</a:t>
            </a:r>
            <a:endParaRPr lang="ru-RU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4355976" y="932231"/>
            <a:ext cx="500681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Как называется </a:t>
            </a:r>
          </a:p>
          <a:p>
            <a:pPr algn="ctr"/>
            <a:r>
              <a:rPr lang="ru-RU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верхний слой земли?</a:t>
            </a:r>
            <a:endParaRPr lang="ru-RU" sz="4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65644" y="3055889"/>
            <a:ext cx="60486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   О   П   А   В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10" y="1292866"/>
            <a:ext cx="3846136" cy="2576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69"/>
            <a:ext cx="9144000" cy="6870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197" y="3093486"/>
            <a:ext cx="1938859" cy="2650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260648"/>
            <a:ext cx="53285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МОЛОДЕЦ!</a:t>
            </a:r>
            <a:endParaRPr lang="ru-RU" sz="6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</TotalTime>
  <Words>191</Words>
  <Application>Microsoft Office PowerPoint</Application>
  <PresentationFormat>Экран (4:3)</PresentationFormat>
  <Paragraphs>35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RePack by Diakov</cp:lastModifiedBy>
  <cp:revision>40</cp:revision>
  <dcterms:created xsi:type="dcterms:W3CDTF">2021-02-15T16:43:56Z</dcterms:created>
  <dcterms:modified xsi:type="dcterms:W3CDTF">2021-05-10T18:44:45Z</dcterms:modified>
</cp:coreProperties>
</file>