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68" r:id="rId3"/>
    <p:sldId id="269" r:id="rId4"/>
    <p:sldId id="270" r:id="rId5"/>
    <p:sldId id="277" r:id="rId6"/>
    <p:sldId id="278" r:id="rId7"/>
    <p:sldId id="279" r:id="rId8"/>
    <p:sldId id="280" r:id="rId9"/>
    <p:sldId id="281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75" d="100"/>
          <a:sy n="75" d="100"/>
        </p:scale>
        <p:origin x="100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35BB412-BB04-48CC-8D91-F8DF902A0F57}" type="datetimeFigureOut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F7CE61D-5DDC-4D0D-AEAC-08A1B4315F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7512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7CE61D-5DDC-4D0D-AEAC-08A1B4315F8B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386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7CE61D-5DDC-4D0D-AEAC-08A1B4315F8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339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7CE61D-5DDC-4D0D-AEAC-08A1B4315F8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276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7CE61D-5DDC-4D0D-AEAC-08A1B4315F8B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803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7CE61D-5DDC-4D0D-AEAC-08A1B4315F8B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324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7CE61D-5DDC-4D0D-AEAC-08A1B4315F8B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420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7CE61D-5DDC-4D0D-AEAC-08A1B4315F8B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13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7CE61D-5DDC-4D0D-AEAC-08A1B4315F8B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36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7DF5F-1ACD-4C41-BA88-867B0FA8C06F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8976A-3D26-4D48-893B-A1ED44C28C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32DC3-4FF2-4A27-B540-2E6E600E8843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94508-43EA-48C2-9958-26638E8773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5E97F-F5FD-447F-9EB3-D7C082FB0DA7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81B04-81B7-4C1D-87CB-994237BBF1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2BDB2-E110-4AA0-95E5-E9740B5C40A2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B9977-47F1-48FB-BDC9-816BA225D1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EBD58-764F-44CC-8B50-A44D80CFB352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FC6CE-254E-411B-AE07-3290872A1B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4B263-536A-431A-8699-E18FA11D056A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49763-FDD5-41E4-B8A2-2F2B027F35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88DD9-87B3-4510-8FA5-A2092370A683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79AFA-763E-4019-8446-83859623A5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21C2D-39DC-49B6-934E-9C9C2E056AE0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5C1A5-FAB8-421D-8919-F0C346949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E8D24-369E-45EE-8562-62108E9E5A5B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7A342-231E-4AB6-B0D6-BB39D28AA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49139-B9D2-4EA7-B6D2-C496371E553E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47968-CC1D-4E12-86CF-905739DBAF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37805-6147-46D4-8A3F-9BBA7F1CDB40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87C89-4094-4ECD-B08E-7F8FA6404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35A8E0D-DF3F-433C-AAEC-547936CA0C9C}" type="datetime1">
              <a:rPr lang="ru-RU"/>
              <a:pPr>
                <a:defRPr/>
              </a:pPr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B1D5D1-B470-492F-806A-57329EE71B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15"/>
          <p:cNvGrpSpPr>
            <a:grpSpLocks/>
          </p:cNvGrpSpPr>
          <p:nvPr/>
        </p:nvGrpSpPr>
        <p:grpSpPr bwMode="auto">
          <a:xfrm>
            <a:off x="79375" y="1154906"/>
            <a:ext cx="4479925" cy="3000375"/>
            <a:chOff x="214282" y="214290"/>
            <a:chExt cx="4479956" cy="3000396"/>
          </a:xfrm>
        </p:grpSpPr>
        <p:pic>
          <p:nvPicPr>
            <p:cNvPr id="3092" name="Picture 2" descr="I:\маша с сачком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4282" y="214290"/>
              <a:ext cx="3061856" cy="3000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Блок-схема: процесс 14"/>
            <p:cNvSpPr/>
            <p:nvPr/>
          </p:nvSpPr>
          <p:spPr>
            <a:xfrm>
              <a:off x="2928926" y="1142982"/>
              <a:ext cx="1765312" cy="989020"/>
            </a:xfrm>
            <a:prstGeom prst="flowChart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dirty="0" smtClean="0"/>
                <a:t>40 Х </a:t>
              </a:r>
              <a:r>
                <a:rPr lang="ru-RU" sz="3600" b="1" dirty="0" smtClean="0"/>
                <a:t>2 </a:t>
              </a:r>
              <a:r>
                <a:rPr lang="ru-RU" sz="3600" b="1" dirty="0"/>
                <a:t>=</a:t>
              </a:r>
            </a:p>
          </p:txBody>
        </p:sp>
      </p:grpSp>
      <p:pic>
        <p:nvPicPr>
          <p:cNvPr id="3076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4232275"/>
            <a:ext cx="2479675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3929063"/>
            <a:ext cx="27654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5" y="4306888"/>
            <a:ext cx="2408238" cy="255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4210050"/>
            <a:ext cx="250031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63" y="4143375"/>
            <a:ext cx="256381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8138" y="4357688"/>
            <a:ext cx="236061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25" y="4446588"/>
            <a:ext cx="2278063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http://www.lenagold.ru/fon/clipart/b/bab/babochka14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838504">
            <a:off x="769938" y="3640138"/>
            <a:ext cx="132715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8" descr="http://www.lenagold.ru/fon/clipart/b/bab/babochka105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4015870">
            <a:off x="3357563" y="3767137"/>
            <a:ext cx="17145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http://www.lenagold.ru/fon/clipart/b/bab/babochka134.gif"/>
          <p:cNvPicPr>
            <a:picLocks noChangeAspect="1" noChangeArrowheads="1" noCrop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188" y="3736975"/>
            <a:ext cx="1404937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Блок-схема: узел 16"/>
          <p:cNvSpPr/>
          <p:nvPr/>
        </p:nvSpPr>
        <p:spPr>
          <a:xfrm>
            <a:off x="2333398" y="3498775"/>
            <a:ext cx="1011238" cy="1002978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/>
              <a:t>80</a:t>
            </a:r>
          </a:p>
        </p:txBody>
      </p:sp>
      <p:sp>
        <p:nvSpPr>
          <p:cNvPr id="18" name="Блок-схема: узел 17"/>
          <p:cNvSpPr/>
          <p:nvPr/>
        </p:nvSpPr>
        <p:spPr>
          <a:xfrm>
            <a:off x="7500938" y="2852936"/>
            <a:ext cx="959494" cy="818952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/>
              <a:t>20</a:t>
            </a:r>
            <a:endParaRPr lang="ru-RU" sz="3600" b="1" dirty="0"/>
          </a:p>
        </p:txBody>
      </p:sp>
      <p:sp>
        <p:nvSpPr>
          <p:cNvPr id="19" name="Блок-схема: узел 18"/>
          <p:cNvSpPr/>
          <p:nvPr/>
        </p:nvSpPr>
        <p:spPr>
          <a:xfrm>
            <a:off x="4643438" y="3373883"/>
            <a:ext cx="1000126" cy="810651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/>
              <a:t>82</a:t>
            </a:r>
            <a:endParaRPr lang="ru-RU" sz="3600" b="1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>
                <a:solidFill>
                  <a:schemeClr val="tx1"/>
                </a:solidFill>
              </a:rPr>
              <a:t>Pedsovet.su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/>
          <a:lstStyle/>
          <a:p>
            <a:pPr algn="l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ответ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задания. Ключом </a:t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ответы примеров.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88" y="60012"/>
            <a:ext cx="1845016" cy="18450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53002" y="384473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1</a:t>
            </a:r>
            <a:endParaRPr lang="ru-RU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3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04046E-6 C -0.00712 -0.02913 -0.01458 -0.0578 -0.01979 -0.0874 C -0.025 -0.11769 -0.02882 -0.14867 -0.03698 -0.1778 C -0.03837 -0.22474 -0.0375 -0.23514 -0.04653 -0.27075 C -0.04826 -0.27722 -0.05 -0.28416 -0.05139 -0.29087 C -0.05312 -0.29965 -0.05608 -0.31722 -0.05608 -0.31653 C -0.05833 -0.34728 -0.05833 -0.33665 -0.05833 -0.34867 " pathEditMode="relative" rAng="0" ptsTypes="ffffffA">
                                      <p:cBhvr>
                                        <p:cTn id="13" dur="2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0" y="-174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49 -0.03102 C 0.04687 -0.03402 0.05243 -0.03495 0.05816 -0.03727 C 0.06944 -0.04166 0.06302 -0.04004 0.07361 -0.04699 C 0.07865 -0.05023 0.08507 -0.05231 0.09028 -0.05486 C 0.09653 -0.06088 0.10052 -0.0618 0.10746 -0.06435 C 0.12083 -0.07777 0.13681 -0.0868 0.15052 -0.09977 C 0.15903 -0.10764 0.16632 -0.11759 0.17361 -0.12685 C 0.17986 -0.13518 0.18524 -0.13958 0.19184 -0.14629 C 0.19531 -0.14977 0.20278 -0.15625 0.20278 -0.15602 C 0.20243 -0.15416 0.20121 -0.14861 0.20121 -0.15046 C 0.20121 -0.15301 0.20156 -0.15578 0.20278 -0.1581 C 0.20365 -0.15995 0.20573 -0.16041 0.20729 -0.16227 C 0.2092 -0.16574 0.2099 -0.1699 0.21198 -0.17361 C 0.21736 -0.18356 0.21875 -0.17592 0.22274 -0.19143 C 0.22552 -0.20208 0.2276 -0.21227 0.23038 -0.22268 C 0.2309 -0.22523 0.23125 -0.22754 0.23194 -0.23032 C 0.23281 -0.23426 0.23403 -0.23796 0.23507 -0.24166 C 0.23559 -0.24375 0.23663 -0.24768 0.23663 -0.24768 C 0.23472 -0.27129 0.23316 -0.29305 0.23507 -0.3162 C 0.23663 -0.33564 0.23142 -0.33541 0.23837 -0.33541 " pathEditMode="relative" rAng="0" ptsTypes="fffffffffffffffffffA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0" y="-1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63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8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:\маша с сачком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65598" y="1112839"/>
            <a:ext cx="350043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41289"/>
            <a:ext cx="6984776" cy="1357312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задания. Ключом </a:t>
            </a:r>
            <a:b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ответы примеров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4100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135438"/>
            <a:ext cx="2571750" cy="272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4135438"/>
            <a:ext cx="2571750" cy="272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4135438"/>
            <a:ext cx="2571750" cy="272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8575" y="4143375"/>
            <a:ext cx="25622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4219575"/>
            <a:ext cx="249237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4370388"/>
            <a:ext cx="2349500" cy="24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4357688"/>
            <a:ext cx="2360613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http://www.lenagold.ru/fon/clipart/b/bab/babochka25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2465926">
            <a:off x="7247731" y="3599581"/>
            <a:ext cx="11112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http://www.lenagold.ru/fon/clipart/b/bab/babochka82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4208539">
            <a:off x="4097338" y="3273425"/>
            <a:ext cx="19050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http://www.lenagold.ru/fon/clipart/b/bab/babochka91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8314508">
            <a:off x="-83344" y="3051200"/>
            <a:ext cx="1905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Блок-схема: процесс 19"/>
          <p:cNvSpPr/>
          <p:nvPr/>
        </p:nvSpPr>
        <p:spPr>
          <a:xfrm>
            <a:off x="2857500" y="1819277"/>
            <a:ext cx="2571750" cy="1237545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4 Х 12 =</a:t>
            </a:r>
          </a:p>
        </p:txBody>
      </p:sp>
      <p:sp>
        <p:nvSpPr>
          <p:cNvPr id="24" name="Блок-схема: узел 23"/>
          <p:cNvSpPr/>
          <p:nvPr/>
        </p:nvSpPr>
        <p:spPr>
          <a:xfrm>
            <a:off x="1619673" y="3714749"/>
            <a:ext cx="1237828" cy="1126975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56</a:t>
            </a:r>
          </a:p>
        </p:txBody>
      </p:sp>
      <p:sp>
        <p:nvSpPr>
          <p:cNvPr id="26" name="Блок-схема: узел 25"/>
          <p:cNvSpPr/>
          <p:nvPr/>
        </p:nvSpPr>
        <p:spPr>
          <a:xfrm>
            <a:off x="3357563" y="3357563"/>
            <a:ext cx="1171575" cy="1178631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40</a:t>
            </a:r>
          </a:p>
        </p:txBody>
      </p:sp>
      <p:sp>
        <p:nvSpPr>
          <p:cNvPr id="27" name="Блок-схема: узел 26"/>
          <p:cNvSpPr/>
          <p:nvPr/>
        </p:nvSpPr>
        <p:spPr>
          <a:xfrm>
            <a:off x="6643688" y="2284414"/>
            <a:ext cx="1571625" cy="1287461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48</a:t>
            </a: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>
                <a:solidFill>
                  <a:schemeClr val="tx1"/>
                </a:solidFill>
              </a:rPr>
              <a:t>Pedsovet.su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88" y="60012"/>
            <a:ext cx="1845016" cy="1845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53002" y="495488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2</a:t>
            </a:r>
            <a:endParaRPr lang="ru-RU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23 -0.02338 C -0.06961 -0.02824 -0.07621 -0.02893 -0.08211 -0.03287 C -0.09166 -0.03935 -0.10191 -0.04375 -0.11093 -0.05185 C -0.1184 -0.05856 -0.1276 -0.06643 -0.13455 -0.07407 C -0.14548 -0.08611 -0.1375 -0.08217 -0.14531 -0.08518 C -0.15086 -0.09097 -0.15729 -0.09467 -0.16423 -0.09629 C -0.16805 -0.09977 -0.17205 -0.10162 -0.17621 -0.1044 C -0.17882 -0.11389 -0.18906 -0.11296 -0.19531 -0.11713 C -0.20503 -0.12361 -0.21406 -0.12778 -0.22395 -0.13287 C -0.23472 -0.13842 -0.24461 -0.14606 -0.2559 -0.15046 C -0.26354 -0.15347 -0.27118 -0.15509 -0.27864 -0.15833 C -0.27986 -0.16157 -0.27951 -0.16713 -0.28211 -0.16782 C -0.28559 -0.16875 -0.28819 -0.16273 -0.29166 -0.16157 C -0.29496 -0.16041 -0.3026 -0.16504 -0.30607 -0.1662 C -0.31163 -0.17106 -0.3177 -0.17129 -0.32378 -0.17407 C -0.33055 -0.17708 -0.33593 -0.18264 -0.34288 -0.18518 C -0.35104 -0.18426 -0.35885 -0.18356 -0.36666 -0.18055 C -0.36961 -0.1794 -0.37205 -0.17592 -0.375 -0.17569 C -0.39809 -0.17407 -0.421 -0.17454 -0.44409 -0.17407 C -0.45486 -0.17153 -0.46545 -0.17083 -0.47621 -0.16782 C -0.48159 -0.16296 -0.48802 -0.16204 -0.49427 -0.15995 C -0.49895 -0.15648 -0.50347 -0.15416 -0.50833 -0.15046 C -0.52378 -0.15092 -0.53923 -0.15046 -0.55468 -0.15185 C -0.55607 -0.15208 -0.55694 -0.1544 -0.55833 -0.15509 C -0.56632 -0.15879 -0.57621 -0.16134 -0.58455 -0.16296 C -0.58889 -0.16504 -0.59236 -0.16829 -0.59635 -0.17106 C -0.60399 -0.17616 -0.59739 -0.1662 -0.60955 -0.17893 C -0.61562 -0.18518 -0.61232 -0.18333 -0.61909 -0.18518 C -0.62534 -0.19074 -0.63159 -0.19467 -0.63802 -0.19954 C -0.64323 -0.20347 -0.65364 -0.21666 -0.65955 -0.21852 C -0.66302 -0.21967 -0.66666 -0.21967 -0.67031 -0.22014 C -0.67847 -0.22384 -0.67569 -0.22083 -0.67968 -0.22662 " pathEditMode="relative" ptsTypes="fffffffffffffffffffffffffffffff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9259E-6 C -0.0118 -0.01273 -0.01996 -0.03426 -0.03316 -0.0419 C -0.03715 -0.04676 -0.04132 -0.05 -0.04462 -0.05555 C -0.04948 -0.06273 -0.05642 -0.07361 -0.0625 -0.07708 C -0.07014 -0.09028 -0.06632 -0.08727 -0.07291 -0.09097 C -0.07639 -0.10023 -0.08385 -0.1044 -0.09028 -0.10648 C -0.09149 -0.1081 -0.09288 -0.10879 -0.09392 -0.11065 C -0.09496 -0.1125 -0.09514 -0.11481 -0.09635 -0.11643 C -0.10312 -0.12453 -0.10712 -0.12384 -0.11389 -0.12824 C -0.11962 -0.13171 -0.12274 -0.13611 -0.12899 -0.13819 C -0.13524 -0.14514 -0.14618 -0.15254 -0.15364 -0.15578 C -0.15833 -0.16134 -0.16545 -0.16852 -0.17118 -0.17129 C -0.17621 -0.17708 -0.18142 -0.18148 -0.18628 -0.18727 C -0.18871 -0.19352 -0.19948 -0.20671 -0.20382 -0.20879 C -0.2092 -0.21828 -0.21788 -0.22083 -0.22482 -0.22639 C -0.22986 -0.23125 -0.23594 -0.23565 -0.24114 -0.24004 C -0.24357 -0.24259 -0.24531 -0.24699 -0.24809 -0.24838 C -0.26024 -0.2544 -0.27291 -0.2574 -0.28524 -0.2574 " pathEditMode="relative" rAng="0" ptsTypes="fffffffffffffffffA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00" y="-1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I:\маша с сачком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31893" y="1423336"/>
            <a:ext cx="37909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059238"/>
            <a:ext cx="2643188" cy="279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4135438"/>
            <a:ext cx="2571750" cy="272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4059238"/>
            <a:ext cx="2643187" cy="279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8575" y="4079875"/>
            <a:ext cx="2622550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63" y="4362450"/>
            <a:ext cx="2357437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38" y="4362450"/>
            <a:ext cx="2357437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75" y="4362450"/>
            <a:ext cx="2357438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http://www.lenagold.ru/fon/clipart/b/bab/babochka161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7096707">
            <a:off x="3390118" y="3351213"/>
            <a:ext cx="16192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Блок-схема: процесс 19"/>
          <p:cNvSpPr/>
          <p:nvPr/>
        </p:nvSpPr>
        <p:spPr>
          <a:xfrm>
            <a:off x="3261335" y="2200894"/>
            <a:ext cx="1901580" cy="764566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8</a:t>
            </a:r>
            <a:r>
              <a:rPr lang="ru-RU" sz="4000" b="1" dirty="0" smtClean="0"/>
              <a:t>4  </a:t>
            </a:r>
            <a:r>
              <a:rPr lang="ru-RU" sz="4000" b="1" dirty="0"/>
              <a:t>: 2 =</a:t>
            </a:r>
          </a:p>
        </p:txBody>
      </p:sp>
      <p:sp>
        <p:nvSpPr>
          <p:cNvPr id="21" name="Блок-схема: узел 20"/>
          <p:cNvSpPr/>
          <p:nvPr/>
        </p:nvSpPr>
        <p:spPr>
          <a:xfrm>
            <a:off x="2671841" y="3393630"/>
            <a:ext cx="1178988" cy="1185210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/>
              <a:t>22</a:t>
            </a:r>
          </a:p>
        </p:txBody>
      </p:sp>
      <p:sp>
        <p:nvSpPr>
          <p:cNvPr id="22" name="Блок-схема: узел 21"/>
          <p:cNvSpPr/>
          <p:nvPr/>
        </p:nvSpPr>
        <p:spPr>
          <a:xfrm>
            <a:off x="5061743" y="3202897"/>
            <a:ext cx="1162050" cy="115028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/>
              <a:t>12</a:t>
            </a:r>
          </a:p>
        </p:txBody>
      </p:sp>
      <p:sp>
        <p:nvSpPr>
          <p:cNvPr id="23" name="Блок-схема: узел 22"/>
          <p:cNvSpPr/>
          <p:nvPr/>
        </p:nvSpPr>
        <p:spPr>
          <a:xfrm>
            <a:off x="6727696" y="2811545"/>
            <a:ext cx="1290872" cy="1045227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/>
              <a:t>42</a:t>
            </a:r>
            <a:endParaRPr lang="ru-RU" sz="4400" b="1" dirty="0"/>
          </a:p>
        </p:txBody>
      </p:sp>
      <p:pic>
        <p:nvPicPr>
          <p:cNvPr id="15" name="Picture 6" descr="http://www.lenagold.ru/fon/clipart/b/bab/babochka57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3153687">
            <a:off x="7515225" y="3521942"/>
            <a:ext cx="1400175" cy="104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http://www.lenagold.ru/fon/clipart/b/bab/babochka96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234100" flipH="1">
            <a:off x="-10434" y="3814295"/>
            <a:ext cx="1587500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>
                <a:solidFill>
                  <a:schemeClr val="tx1"/>
                </a:solidFill>
              </a:rPr>
              <a:t>Pedsovet.su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10800000" flipV="1">
            <a:off x="34271" y="126492"/>
            <a:ext cx="8630691" cy="864951"/>
          </a:xfrm>
        </p:spPr>
        <p:txBody>
          <a:bodyPr/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ответ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задания. Ключом </a:t>
            </a:r>
            <a:b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ответы примеров.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88" y="60012"/>
            <a:ext cx="1845016" cy="18450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73841" y="520687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3</a:t>
            </a:r>
            <a:endParaRPr lang="ru-RU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 C -0.01163 -0.01157 -0.02379 -0.03102 -0.03611 -0.03727 C -0.04306 -0.04468 -0.04965 -0.04977 -0.05781 -0.05278 C -0.06945 -0.06366 -0.08837 -0.06597 -0.10174 -0.06852 C -0.10764 -0.07153 -0.11406 -0.07037 -0.11962 -0.07431 C -0.12101 -0.07523 -0.11945 -0.07963 -0.12083 -0.08032 C -0.12778 -0.08287 -0.13542 -0.08171 -0.14271 -0.08218 C -0.15486 -0.08542 -0.16649 -0.09005 -0.17882 -0.0919 C -0.19462 -0.09815 -0.21129 -0.10278 -0.22761 -0.10556 C -0.23559 -0.1088 -0.24393 -0.11088 -0.25191 -0.11343 C -0.27136 -0.11227 -0.28507 -0.11019 -0.30313 -0.10764 C -0.31597 -0.10278 -0.32865 -0.10139 -0.34184 -0.09977 C -0.38663 -0.08194 -0.45 -0.09931 -0.49983 -0.10162 C -0.51059 -0.10394 -0.52101 -0.10856 -0.53195 -0.11134 C -0.54566 -0.11875 -0.56077 -0.12199 -0.57413 -0.12917 C -0.58316 -0.13356 -0.59063 -0.13843 -0.6 -0.14074 C -0.61024 -0.14769 -0.62222 -0.15509 -0.63333 -0.15833 C -0.63889 -0.16273 -0.64445 -0.16852 -0.65018 -0.17222 C -0.65747 -0.17708 -0.6658 -0.17894 -0.67327 -0.1838 C -0.69219 -0.19606 -0.67726 -0.18889 -0.68715 -0.19352 C -0.69271 -0.19884 -0.69653 -0.20463 -0.70278 -0.20718 C -0.71441 -0.21944 -0.69879 -0.20208 -0.7092 -0.21713 C -0.71233 -0.22176 -0.71615 -0.22616 -0.71927 -0.23079 " pathEditMode="relative" rAng="0" ptsTypes="ffffffffffffffffffffff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00" y="-11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C -0.00503 -0.00949 -0.00764 -0.0169 -0.01441 -0.02292 C -0.01771 -0.02593 -0.02083 -0.02917 -0.02413 -0.03218 C -0.02569 -0.0338 -0.0283 -0.03612 -0.0283 -0.03588 C -0.03298 -0.04561 -0.03923 -0.04977 -0.04531 -0.05695 C -0.05486 -0.06806 -0.06458 -0.07593 -0.07482 -0.08542 C -0.08837 -0.09769 -0.09948 -0.11528 -0.11441 -0.125 C -0.12916 -0.14607 -0.10677 -0.11574 -0.12413 -0.13449 C -0.13785 -0.14908 -0.12725 -0.14399 -0.13663 -0.14769 C -0.14166 -0.15811 -0.14757 -0.16181 -0.15486 -0.16875 C -0.16198 -0.17524 -0.16753 -0.18519 -0.17465 -0.19144 C -0.17587 -0.19237 -0.17743 -0.19237 -0.17899 -0.19329 C -0.18055 -0.19445 -0.18194 -0.19584 -0.18316 -0.19723 C -0.18455 -0.19954 -0.18541 -0.20301 -0.18732 -0.20463 C -0.18889 -0.20625 -0.19132 -0.20556 -0.19305 -0.20649 C -0.20121 -0.21158 -0.2092 -0.21667 -0.21823 -0.21968 C -0.22864 -0.22917 -0.22812 -0.23264 -0.2408 -0.23519 C -0.2467 -0.23774 -0.24722 -0.24491 -0.25208 -0.24653 C -0.25538 -0.24699 -0.25868 -0.24653 -0.2618 -0.24653 " pathEditMode="relative" rAng="0" ptsTypes="ffffffffffffffffffA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00" y="-1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01" y="285750"/>
            <a:ext cx="8832849" cy="1357313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ответ.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задания. Ключом являются </a:t>
            </a:r>
            <a:b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примеров.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2" descr="I:\маша с сачком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8420" y="1261297"/>
            <a:ext cx="34988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8138" y="4286250"/>
            <a:ext cx="24272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3929063"/>
            <a:ext cx="27654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3929063"/>
            <a:ext cx="27654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4210050"/>
            <a:ext cx="250031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446588"/>
            <a:ext cx="2278062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8138" y="4357688"/>
            <a:ext cx="236061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4357688"/>
            <a:ext cx="2360613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http://www.lenagold.ru/fon/clipart/b/bab/babochka168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2913683">
            <a:off x="6487566" y="3305941"/>
            <a:ext cx="1714500" cy="128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Блок-схема: процесс 19"/>
          <p:cNvSpPr/>
          <p:nvPr/>
        </p:nvSpPr>
        <p:spPr>
          <a:xfrm>
            <a:off x="3379596" y="1876107"/>
            <a:ext cx="2322320" cy="109969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/>
              <a:t>48  : 2 =</a:t>
            </a:r>
          </a:p>
        </p:txBody>
      </p:sp>
      <p:sp>
        <p:nvSpPr>
          <p:cNvPr id="21" name="Блок-схема: узел 20"/>
          <p:cNvSpPr/>
          <p:nvPr/>
        </p:nvSpPr>
        <p:spPr>
          <a:xfrm>
            <a:off x="1058863" y="3428999"/>
            <a:ext cx="1203325" cy="1017587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22</a:t>
            </a:r>
          </a:p>
        </p:txBody>
      </p:sp>
      <p:sp>
        <p:nvSpPr>
          <p:cNvPr id="22" name="Блок-схема: узел 21"/>
          <p:cNvSpPr/>
          <p:nvPr/>
        </p:nvSpPr>
        <p:spPr>
          <a:xfrm>
            <a:off x="3357562" y="3306200"/>
            <a:ext cx="1218769" cy="1140387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24</a:t>
            </a:r>
          </a:p>
        </p:txBody>
      </p:sp>
      <p:sp>
        <p:nvSpPr>
          <p:cNvPr id="23" name="Блок-схема: узел 22"/>
          <p:cNvSpPr/>
          <p:nvPr/>
        </p:nvSpPr>
        <p:spPr>
          <a:xfrm>
            <a:off x="7000875" y="2186015"/>
            <a:ext cx="1358570" cy="13144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12</a:t>
            </a:r>
          </a:p>
        </p:txBody>
      </p:sp>
      <p:pic>
        <p:nvPicPr>
          <p:cNvPr id="17" name="Picture 8" descr="http://www.lenagold.ru/fon/clipart/b/bab/babochka258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3191409">
            <a:off x="4341019" y="3557588"/>
            <a:ext cx="1143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 descr="http://www.lenagold.ru/fon/clipart/b/bab/babochka261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266765">
            <a:off x="254000" y="3880510"/>
            <a:ext cx="127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88" y="60012"/>
            <a:ext cx="1845016" cy="1845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73841" y="527550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4</a:t>
            </a:r>
            <a:endParaRPr lang="ru-RU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17919E-6 C -0.00903 -0.0111 -0.01753 -0.01271 -0.02691 -0.01734 C -0.04062 -0.02381 -0.05434 -0.03167 -0.06823 -0.03699 C -0.07552 -0.04208 -0.08316 -0.043 -0.09062 -0.04508 C -0.12882 -0.06705 -0.18507 -0.05549 -0.21701 -0.05595 C -0.22587 -0.05988 -0.23351 -0.06705 -0.24219 -0.07306 C -0.24358 -0.07491 -0.24462 -0.07722 -0.24601 -0.07838 C -0.24792 -0.08 -0.25017 -0.07838 -0.25156 -0.08138 C -0.25295 -0.08485 -0.25174 -0.09086 -0.25278 -0.09503 C -0.25469 -0.10242 -0.26649 -0.11283 -0.26996 -0.11468 C -0.27378 -0.11977 -0.27795 -0.12485 -0.28212 -0.12832 C -0.28472 -0.13063 -0.2901 -0.13433 -0.2901 -0.13341 C -0.29427 -0.14011 -0.29705 -0.14682 -0.30191 -0.15121 C -0.30608 -0.15977 -0.31076 -0.16277 -0.3151 -0.17086 C -0.32118 -0.18104 -0.32726 -0.19237 -0.33385 -0.20115 C -0.33559 -0.21641 -0.34097 -0.2319 -0.34722 -0.24023 C -0.35399 -0.26312 -0.34462 -0.2363 -0.35365 -0.2511 C -0.35521 -0.25318 -0.35538 -0.25711 -0.35642 -0.25988 C -0.35764 -0.26242 -0.35903 -0.26358 -0.36042 -0.26497 C -0.36354 -0.27468 -0.36632 -0.27838 -0.37101 -0.28462 C -0.37552 -0.29849 -0.37795 -0.29202 -0.38264 -0.30057 " pathEditMode="relative" rAng="0" ptsTypes="ffffffffffffffffffff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00" y="-15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 C 0.00729 -0.0169 0.00417 -0.01019 0.0092 -0.0206 C 0.01059 -0.03194 0.01146 -0.03819 0.01458 -0.04838 C 0.01615 -0.06644 0.02014 -0.0794 0.02552 -0.09514 C 0.02917 -0.10556 0.03142 -0.11875 0.03646 -0.1287 C 0.0408 -0.1456 0.04201 -0.16944 0.05121 -0.18264 C 0.05278 -0.19398 0.05556 -0.20185 0.05833 -0.2125 C 0.0592 -0.23565 0.06076 -0.27593 0.07031 -0.2963 C 0.07257 -0.30741 0.07187 -0.30116 0.07187 -0.31481 " pathEditMode="relative" rAng="0" ptsTypes="ffffffffA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" y="-1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57188"/>
            <a:ext cx="8865046" cy="1026905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ответ.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задания. Ключом являются </a:t>
            </a:r>
            <a:b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примеров.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2" descr="I:\маша с сачком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1551" y="1217613"/>
            <a:ext cx="37909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8138" y="4286250"/>
            <a:ext cx="24272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3929063"/>
            <a:ext cx="27654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3929063"/>
            <a:ext cx="27654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4210050"/>
            <a:ext cx="250031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446588"/>
            <a:ext cx="2278062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8138" y="4357688"/>
            <a:ext cx="236061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4357688"/>
            <a:ext cx="2360613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Блок-схема: процесс 19"/>
          <p:cNvSpPr/>
          <p:nvPr/>
        </p:nvSpPr>
        <p:spPr>
          <a:xfrm>
            <a:off x="3311525" y="1644651"/>
            <a:ext cx="2252663" cy="1155908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/>
              <a:t>12 </a:t>
            </a:r>
            <a:r>
              <a:rPr lang="ru-RU" sz="4800" b="1" dirty="0"/>
              <a:t>Х </a:t>
            </a:r>
            <a:r>
              <a:rPr lang="ru-RU" sz="4800" b="1" dirty="0" smtClean="0"/>
              <a:t>3 </a:t>
            </a:r>
            <a:r>
              <a:rPr lang="ru-RU" sz="4800" b="1" dirty="0"/>
              <a:t>=</a:t>
            </a:r>
          </a:p>
        </p:txBody>
      </p:sp>
      <p:sp>
        <p:nvSpPr>
          <p:cNvPr id="21" name="Блок-схема: узел 20"/>
          <p:cNvSpPr/>
          <p:nvPr/>
        </p:nvSpPr>
        <p:spPr>
          <a:xfrm>
            <a:off x="1785938" y="3786188"/>
            <a:ext cx="1159127" cy="952501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72</a:t>
            </a:r>
          </a:p>
        </p:txBody>
      </p:sp>
      <p:sp>
        <p:nvSpPr>
          <p:cNvPr id="22" name="Блок-схема: узел 21"/>
          <p:cNvSpPr/>
          <p:nvPr/>
        </p:nvSpPr>
        <p:spPr>
          <a:xfrm>
            <a:off x="4951102" y="2873064"/>
            <a:ext cx="1206500" cy="1155908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42</a:t>
            </a:r>
          </a:p>
        </p:txBody>
      </p:sp>
      <p:sp>
        <p:nvSpPr>
          <p:cNvPr id="23" name="Блок-схема: узел 22"/>
          <p:cNvSpPr/>
          <p:nvPr/>
        </p:nvSpPr>
        <p:spPr>
          <a:xfrm>
            <a:off x="7273629" y="2611787"/>
            <a:ext cx="1259882" cy="1097718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/>
              <a:t>36</a:t>
            </a:r>
            <a:endParaRPr lang="ru-RU" sz="4800" b="1" dirty="0"/>
          </a:p>
        </p:txBody>
      </p:sp>
      <p:pic>
        <p:nvPicPr>
          <p:cNvPr id="12" name="Picture 6" descr="http://www.lenagold.ru/fon/clipart/b/bab/babochka163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988647">
            <a:off x="189018" y="3535259"/>
            <a:ext cx="1335087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http://www.lenagold.ru/fon/clipart/b/bab/babochka98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217660">
            <a:off x="3697556" y="3224748"/>
            <a:ext cx="103981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" descr="http://www.lenagold.ru/fon/clipart/b/bab/babochka162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657" y="3790951"/>
            <a:ext cx="1458913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518" y="114583"/>
            <a:ext cx="1845016" cy="1845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8750" y="550896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1</a:t>
            </a:r>
            <a:endParaRPr lang="ru-RU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68 4.44444E-6 C 0.01945 -0.00278 0.02622 -0.00602 0.03299 -0.0095 C 0.03629 -0.01366 0.04254 -0.01783 0.04636 -0.02037 C 0.05052 -0.02917 0.04636 -0.02176 0.05191 -0.02801 C 0.05348 -0.02987 0.0566 -0.0345 0.0566 -0.03426 C 0.05973 -0.04375 0.06337 -0.05278 0.06667 -0.0625 C 0.06736 -0.07084 0.06788 -0.07408 0.06979 -0.08102 C 0.07084 -0.08519 0.07292 -0.09352 0.07292 -0.09329 C 0.07396 -0.10301 0.07518 -0.11227 0.07604 -0.12176 C 0.07587 -0.13264 0.08108 -0.19653 0.06667 -0.20579 C 0.06424 -0.21065 0.06129 -0.21343 0.05868 -0.21829 C 0.05226 -0.23125 0.04688 -0.24075 0.03768 -0.24468 C 0.03195 -0.25255 0.029 -0.25787 0.02205 -0.26042 C 0.01684 -0.2676 0.0099 -0.26737 0.004 -0.26968 C -0.01093 -0.27524 -0.02552 -0.2882 -0.04045 -0.2882 " pathEditMode="relative" rAng="0" ptsTypes="ffffffffffffff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-144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9259E-6 C 0.00278 -0.00393 0.00677 -0.00602 0.00972 -0.00949 C 0.01198 -0.0125 0.01372 -0.01643 0.01597 -0.01875 C 0.02379 -0.02708 0.03438 -0.03125 0.04236 -0.03935 C 0.05226 -0.05046 0.03889 -0.04051 0.05243 -0.04884 C 0.05747 -0.05972 0.05191 -0.04907 0.06111 -0.05995 C 0.06771 -0.06736 0.07309 -0.07615 0.08004 -0.0824 C 0.08247 -0.08727 0.08941 -0.0993 0.09254 -0.10278 C 0.09566 -0.10694 0.10035 -0.10856 0.10382 -0.11227 C 0.11007 -0.11921 0.11684 -0.12685 0.12292 -0.13449 C 0.13577 -0.15162 0.12639 -0.14444 0.13768 -0.15162 C 0.14618 -0.16389 0.15486 -0.17546 0.16406 -0.18703 C 0.16684 -0.2 0.16268 -0.18495 0.17031 -0.19606 C 0.18021 -0.21134 0.17084 -0.20486 0.179 -0.20949 C 0.18542 -0.22801 0.17639 -0.20416 0.18802 -0.22407 C 0.18872 -0.22569 0.1882 -0.22824 0.18924 -0.22963 C 0.19045 -0.23217 0.19271 -0.23333 0.19427 -0.23541 C 0.19861 -0.2419 0.20278 -0.24884 0.2066 -0.25602 C 0.21875 -0.27731 0.23108 -0.29977 0.23577 -0.32708 C 0.23629 -0.33148 0.23941 -0.33403 0.24063 -0.33819 C 0.24531 -0.35509 0.24601 -0.36412 0.24601 -0.3824 " pathEditMode="relative" rAng="0" ptsTypes="ffffffffffffffffffffA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0" y="-1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:\маша с сачком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4203" y="1285875"/>
            <a:ext cx="3573463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85750"/>
            <a:ext cx="8793038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ответ.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задания. Ключом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ответы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196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8138" y="4286250"/>
            <a:ext cx="24272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30229" y="3857627"/>
            <a:ext cx="27654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3929063"/>
            <a:ext cx="27654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4210050"/>
            <a:ext cx="250031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446588"/>
            <a:ext cx="2278062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8138" y="4357688"/>
            <a:ext cx="236061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4357688"/>
            <a:ext cx="2360613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http://www.lenagold.ru/fon/clipart/b/bab/babochka89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6368571">
            <a:off x="4429125" y="3143251"/>
            <a:ext cx="1190625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Блок-схема: процесс 19"/>
          <p:cNvSpPr/>
          <p:nvPr/>
        </p:nvSpPr>
        <p:spPr>
          <a:xfrm>
            <a:off x="3251200" y="1908339"/>
            <a:ext cx="2166938" cy="966679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/>
              <a:t>93 </a:t>
            </a:r>
            <a:r>
              <a:rPr lang="ru-RU" sz="4800" b="1" dirty="0"/>
              <a:t>: 3 =</a:t>
            </a:r>
          </a:p>
        </p:txBody>
      </p:sp>
      <p:sp>
        <p:nvSpPr>
          <p:cNvPr id="21" name="Блок-схема: узел 20"/>
          <p:cNvSpPr/>
          <p:nvPr/>
        </p:nvSpPr>
        <p:spPr>
          <a:xfrm>
            <a:off x="2599281" y="3128950"/>
            <a:ext cx="1336875" cy="106206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27</a:t>
            </a:r>
          </a:p>
        </p:txBody>
      </p:sp>
      <p:sp>
        <p:nvSpPr>
          <p:cNvPr id="22" name="Блок-схема: узел 21"/>
          <p:cNvSpPr/>
          <p:nvPr/>
        </p:nvSpPr>
        <p:spPr>
          <a:xfrm>
            <a:off x="5480251" y="3143141"/>
            <a:ext cx="1286961" cy="1214437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19</a:t>
            </a:r>
          </a:p>
        </p:txBody>
      </p:sp>
      <p:sp>
        <p:nvSpPr>
          <p:cNvPr id="23" name="Блок-схема: узел 22"/>
          <p:cNvSpPr/>
          <p:nvPr/>
        </p:nvSpPr>
        <p:spPr>
          <a:xfrm>
            <a:off x="6955734" y="2484904"/>
            <a:ext cx="1277937" cy="109285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/>
              <a:t>31</a:t>
            </a:r>
            <a:endParaRPr lang="ru-RU" sz="4800" b="1" dirty="0"/>
          </a:p>
        </p:txBody>
      </p:sp>
      <p:pic>
        <p:nvPicPr>
          <p:cNvPr id="12" name="Picture 4" descr="http://www.lenagold.ru/fon/clipart/b/bab/babochka264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4130853">
            <a:off x="7666420" y="3388519"/>
            <a:ext cx="12858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http://www.lenagold.ru/fon/clipart/b/bab/babochka85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746505">
            <a:off x="1049338" y="3486150"/>
            <a:ext cx="154305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518" y="114583"/>
            <a:ext cx="1845016" cy="1845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67332" y="505420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2</a:t>
            </a:r>
            <a:endParaRPr lang="ru-RU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C -0.01146 -0.00764 -0.02292 -0.01204 -0.0342 -0.01921 C -0.04323 -0.02454 -0.04757 -0.02894 -0.05642 -0.03148 C -0.06233 -0.0331 -0.07014 -0.03334 -0.07622 -0.03565 C -0.11215 -0.05116 -0.14896 -0.06042 -0.18611 -0.06713 C -0.21892 -0.07963 -0.25295 -0.08287 -0.28576 -0.09421 C -0.32083 -0.10602 -0.35642 -0.1132 -0.39167 -0.12315 C -0.42135 -0.13148 -0.45104 -0.13982 -0.48073 -0.14584 C -0.49826 -0.15278 -0.51632 -0.15787 -0.53438 -0.16065 C -0.5467 -0.16435 -0.55885 -0.16829 -0.57118 -0.17107 C -0.58212 -0.17685 -0.59514 -0.17894 -0.6066 -0.18125 C -0.61476 -0.18449 -0.62309 -0.18796 -0.63142 -0.18959 C -0.63802 -0.19329 -0.64549 -0.19398 -0.65243 -0.19584 C -0.65868 -0.20023 -0.66389 -0.20417 -0.67083 -0.20625 C -0.67726 -0.21134 -0.68281 -0.2125 -0.68906 -0.2169 C -0.69445 -0.22037 -0.69792 -0.22454 -0.7033 -0.22732 C -0.70851 -0.23264 -0.7132 -0.23449 -0.7191 -0.2375 C -0.72049 -0.23796 -0.72292 -0.23935 -0.72292 -0.23912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100" y="-12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59259E-6 C -0.00677 -0.00278 -0.0125 -0.00856 -0.01858 -0.01296 C -0.02274 -0.01551 -0.02743 -0.01597 -0.03177 -0.01828 C -0.03299 -0.0199 -0.0342 -0.02268 -0.03576 -0.02384 C -0.04045 -0.02685 -0.04549 -0.02847 -0.05035 -0.03102 C -0.0566 -0.03403 -0.06146 -0.03958 -0.06875 -0.04166 C -0.07847 -0.04745 -0.08733 -0.05532 -0.09774 -0.0581 C -0.10122 -0.0618 -0.10972 -0.0699 -0.11337 -0.07268 C -0.11771 -0.07615 -0.12674 -0.08171 -0.12674 -0.08148 C -0.1309 -0.09328 -0.13976 -0.09768 -0.14774 -0.10509 C -0.15 -0.10694 -0.15122 -0.11041 -0.15295 -0.1125 C -0.15816 -0.11875 -0.16458 -0.12315 -0.17014 -0.1287 C -0.17465 -0.13333 -0.18333 -0.14328 -0.18333 -0.14282 C -0.18993 -0.15972 -0.19948 -0.1743 -0.20833 -0.18865 C -0.21892 -0.20602 -0.22778 -0.22847 -0.23854 -0.24653 C -0.2441 -0.25602 -0.24705 -0.26713 -0.25451 -0.27384 C -0.25486 -0.27569 -0.25486 -0.27778 -0.25573 -0.2794 C -0.25677 -0.28102 -0.25833 -0.28125 -0.25955 -0.28264 C -0.26076 -0.28426 -0.26111 -0.2868 -0.26215 -0.28842 C -0.26267 -0.28865 -0.26319 -0.28842 -0.26337 -0.28842 " pathEditMode="relative" rAng="0" ptsTypes="fffffffffffffffffffA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00" y="-1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ответ.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задания. Ключом являются </a:t>
            </a:r>
            <a:b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примеров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9219" name="Picture 2" descr="I:\маша с сачком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78953" y="1620440"/>
            <a:ext cx="3427413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8138" y="4286250"/>
            <a:ext cx="24272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3929063"/>
            <a:ext cx="27654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3929063"/>
            <a:ext cx="27654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4210050"/>
            <a:ext cx="250031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446588"/>
            <a:ext cx="2278062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8138" y="4357688"/>
            <a:ext cx="236061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4357688"/>
            <a:ext cx="2360613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http://www.lenagold.ru/fon/clipart/b/bab/babochka171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4446629">
            <a:off x="6409586" y="3489738"/>
            <a:ext cx="1439863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http://www.lenagold.ru/fon/clipart/b/bab/babochka99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50" y="3357563"/>
            <a:ext cx="135731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Блок-схема: процесс 19"/>
          <p:cNvSpPr/>
          <p:nvPr/>
        </p:nvSpPr>
        <p:spPr>
          <a:xfrm>
            <a:off x="3958506" y="1833564"/>
            <a:ext cx="2227113" cy="1154112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96 : </a:t>
            </a:r>
            <a:r>
              <a:rPr lang="ru-RU" sz="4800" b="1" dirty="0" smtClean="0"/>
              <a:t>3 </a:t>
            </a:r>
            <a:r>
              <a:rPr lang="ru-RU" sz="4800" b="1" dirty="0"/>
              <a:t>=</a:t>
            </a:r>
          </a:p>
        </p:txBody>
      </p:sp>
      <p:sp>
        <p:nvSpPr>
          <p:cNvPr id="21" name="Блок-схема: узел 20"/>
          <p:cNvSpPr/>
          <p:nvPr/>
        </p:nvSpPr>
        <p:spPr>
          <a:xfrm>
            <a:off x="2402681" y="3378700"/>
            <a:ext cx="1232694" cy="1201237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/>
              <a:t>32</a:t>
            </a:r>
            <a:endParaRPr lang="ru-RU" sz="4800" b="1" dirty="0"/>
          </a:p>
        </p:txBody>
      </p:sp>
      <p:sp>
        <p:nvSpPr>
          <p:cNvPr id="22" name="Блок-схема: узел 21"/>
          <p:cNvSpPr/>
          <p:nvPr/>
        </p:nvSpPr>
        <p:spPr>
          <a:xfrm>
            <a:off x="5130801" y="3148191"/>
            <a:ext cx="1233830" cy="1146994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18</a:t>
            </a:r>
          </a:p>
        </p:txBody>
      </p:sp>
      <p:sp>
        <p:nvSpPr>
          <p:cNvPr id="23" name="Блок-схема: узел 22"/>
          <p:cNvSpPr/>
          <p:nvPr/>
        </p:nvSpPr>
        <p:spPr>
          <a:xfrm>
            <a:off x="7276574" y="2716399"/>
            <a:ext cx="1227373" cy="104965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42</a:t>
            </a:r>
          </a:p>
        </p:txBody>
      </p:sp>
      <p:pic>
        <p:nvPicPr>
          <p:cNvPr id="16" name="Picture 2" descr="http://www.lenagold.ru/fon/clipart/b/bab/babochka160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332776">
            <a:off x="226384" y="3903663"/>
            <a:ext cx="127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518" y="114583"/>
            <a:ext cx="1845016" cy="1845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8750" y="609798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3</a:t>
            </a:r>
            <a:endParaRPr lang="ru-RU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77 -0.03264 C 0.05764 -0.03357 0.06753 -0.03287 0.08802 -0.03912 C 0.09549 -0.04144 0.09288 -0.04051 0.10174 -0.04236 C 0.10573 -0.04329 0.11441 -0.04537 0.11441 -0.04514 C 0.12413 -0.05 0.13385 -0.05278 0.1441 -0.05486 C 0.15139 -0.05857 0.1592 -0.05903 0.16701 -0.06134 C 0.1934 -0.06968 0.22014 -0.07732 0.2474 -0.08033 C 0.2533 -0.0831 0.25937 -0.08542 0.2658 -0.08681 C 0.27535 -0.0919 0.2849 -0.09607 0.29427 -0.10093 C 0.2967 -0.10209 0.29896 -0.10394 0.30122 -0.10579 C 0.30243 -0.10672 0.30347 -0.10834 0.30469 -0.10903 C 0.31753 -0.11597 0.3349 -0.125 0.34826 -0.12963 C 0.36944 -0.14792 0.39618 -0.14722 0.41927 -0.1581 C 0.42517 -0.16088 0.43125 -0.16181 0.43646 -0.16597 C 0.44392 -0.17222 0.45312 -0.17824 0.46181 -0.18033 C 0.47326 -0.18843 0.46753 -0.18611 0.47882 -0.1882 C 0.49583 -0.19607 0.5151 -0.19977 0.53281 -0.20255 C 0.5342 -0.20301 0.53628 -0.20301 0.5375 -0.20417 C 0.53872 -0.20533 0.53872 -0.20834 0.53976 -0.20903 C 0.54306 -0.21065 0.5467 -0.20996 0.55017 -0.21042 C 0.55503 -0.21227 0.5599 -0.21505 0.56493 -0.2169 C 0.56736 -0.21898 0.5691 -0.22199 0.57187 -0.22315 C 0.57431 -0.22431 0.57899 -0.22639 0.57899 -0.22616 C 0.58056 -0.22847 0.58177 -0.23079 0.58333 -0.23264 C 0.58472 -0.23403 0.58681 -0.23426 0.58819 -0.23588 C 0.58889 -0.23704 0.59236 -0.2463 0.59271 -0.24699 C 0.59549 -0.26158 0.5934 -0.28588 0.58125 -0.29144 C 0.57205 -0.3 0.56042 -0.30162 0.55017 -0.30417 C 0.54618 -0.30509 0.54236 -0.30625 0.53872 -0.30741 C 0.53663 -0.30787 0.53281 -0.30903 0.53281 -0.3088 C 0.50729 -0.3081 0.48437 -0.30533 0.45955 -0.30255 C 0.44028 -0.29375 0.4184 -0.29422 0.39878 -0.29306 C 0.39062 -0.29121 0.38351 -0.2882 0.37587 -0.28681 C 0.36198 -0.28172 0.34444 -0.28172 0.33003 -0.28033 C 0.32292 -0.27847 0.31615 -0.27639 0.3092 -0.27408 C 0.26649 -0.27454 0.22361 -0.27477 0.18056 -0.2757 C 0.16667 -0.27593 0.15312 -0.28334 0.13941 -0.28519 C 0.12153 -0.2875 0.09896 -0.2875 0.08229 -0.2882 C 0.06094 -0.2919 0.03941 -0.29908 0.01806 -0.30417 C 0.01233 -0.30556 0.0066 -0.31019 0.00069 -0.31042 C -0.01111 -0.31088 -0.02292 -0.31042 -0.03472 -0.31042 " pathEditMode="relative" rAng="0" ptsTypes="ffffffffffffffffffffffffffffffffffffffff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00" y="-13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34 -0.01134 C 0.05416 -0.0132 0.08142 -0.02083 0.10989 -0.0257 C 0.12743 -0.0331 0.14201 -0.04468 0.15746 -0.05741 C 0.1625 -0.06157 0.16857 -0.06273 0.17413 -0.06528 C 0.18576 -0.07083 0.19739 -0.07894 0.20868 -0.08588 C 0.21527 -0.09005 0.22326 -0.09722 0.22882 -0.10347 C 0.23264 -0.10787 0.23541 -0.11389 0.23958 -0.11759 C 0.26146 -0.13634 0.27552 -0.15556 0.2908 -0.18287 C 0.29253 -0.19167 0.29427 -0.19861 0.29791 -0.20648 C 0.30087 -0.23009 0.30364 -0.22222 0.30034 -0.25579 C 0.29948 -0.26412 0.29323 -0.27014 0.28958 -0.27639 C 0.28246 -0.28866 0.27795 -0.30232 0.26823 -0.31134 C 0.2625 -0.32245 0.2658 -0.31875 0.25989 -0.32407 C 0.25729 -0.32917 0.25746 -0.32685 0.25746 -0.33032 " pathEditMode="relative" rAng="0" ptsTypes="fffffffffffffA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00" y="-1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:\маша с сачком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68759" y="1472237"/>
            <a:ext cx="3717925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138" y="274638"/>
            <a:ext cx="8348662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ответ.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квесте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задания. Ключом являются </a:t>
            </a:r>
            <a:b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примеров</a:t>
            </a:r>
            <a:r>
              <a:rPr lang="ru-RU" sz="3600" dirty="0" smtClean="0">
                <a:solidFill>
                  <a:srgbClr val="C00000"/>
                </a:solidFill>
              </a:rPr>
              <a:t>.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10244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8138" y="4286250"/>
            <a:ext cx="24272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3929063"/>
            <a:ext cx="27654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3929063"/>
            <a:ext cx="27654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0" descr="http://www.lenagold.ru/fon/clipart/tc/tcvet/kras/tcvet4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4210050"/>
            <a:ext cx="250031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446588"/>
            <a:ext cx="2278062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8138" y="4357688"/>
            <a:ext cx="236061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2" descr="http://www.lenagold.ru/fon/clipart/tc/tcvet/kras/tcvet4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4357688"/>
            <a:ext cx="2360613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http://www.lenagold.ru/fon/clipart/b/bab/babochka92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8789684">
            <a:off x="6429375" y="3429000"/>
            <a:ext cx="121443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 descr="http://www.lenagold.ru/fon/clipart/b/bab/babochka260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" y="3663952"/>
            <a:ext cx="11112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Блок-схема: процесс 14"/>
          <p:cNvSpPr/>
          <p:nvPr/>
        </p:nvSpPr>
        <p:spPr>
          <a:xfrm>
            <a:off x="4071389" y="1419226"/>
            <a:ext cx="2136527" cy="1082558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3 Х </a:t>
            </a:r>
            <a:r>
              <a:rPr lang="ru-RU" sz="4800" b="1" dirty="0" smtClean="0"/>
              <a:t>11=</a:t>
            </a:r>
            <a:endParaRPr lang="ru-RU" sz="4800" b="1" dirty="0"/>
          </a:p>
        </p:txBody>
      </p:sp>
      <p:sp>
        <p:nvSpPr>
          <p:cNvPr id="19" name="Блок-схема: узел 18"/>
          <p:cNvSpPr/>
          <p:nvPr/>
        </p:nvSpPr>
        <p:spPr>
          <a:xfrm>
            <a:off x="2502694" y="3527425"/>
            <a:ext cx="1200149" cy="108902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30</a:t>
            </a:r>
          </a:p>
        </p:txBody>
      </p:sp>
      <p:sp>
        <p:nvSpPr>
          <p:cNvPr id="20" name="Блок-схема: узел 19"/>
          <p:cNvSpPr/>
          <p:nvPr/>
        </p:nvSpPr>
        <p:spPr>
          <a:xfrm>
            <a:off x="4714874" y="2844918"/>
            <a:ext cx="1153269" cy="1012708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/>
              <a:t>33</a:t>
            </a:r>
            <a:endParaRPr lang="ru-RU" sz="4800" b="1" dirty="0"/>
          </a:p>
        </p:txBody>
      </p:sp>
      <p:sp>
        <p:nvSpPr>
          <p:cNvPr id="21" name="Блок-схема: узел 20"/>
          <p:cNvSpPr/>
          <p:nvPr/>
        </p:nvSpPr>
        <p:spPr>
          <a:xfrm>
            <a:off x="7577891" y="2443008"/>
            <a:ext cx="1242581" cy="1154502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55</a:t>
            </a:r>
          </a:p>
        </p:txBody>
      </p:sp>
      <p:pic>
        <p:nvPicPr>
          <p:cNvPr id="17" name="Picture 4" descr="http://www.lenagold.ru/fon/clipart/b/bab/babochka269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4101236">
            <a:off x="3644106" y="3356770"/>
            <a:ext cx="1190625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Нижний колонтитул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Pedsovet.su</a:t>
            </a:r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518" y="114583"/>
            <a:ext cx="1845016" cy="1845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67332" y="548907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4</a:t>
            </a:r>
            <a:endParaRPr lang="ru-RU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85185E-6 C -0.00243 -0.01273 -0.00452 -0.01019 3.61111E-6 -0.02292 C -0.00105 -0.03773 -0.00018 -0.05185 -0.00782 -0.06042 C -0.0099 -0.0706 -0.00747 -0.06158 -0.01216 -0.07153 C -0.0191 -0.08681 -0.02257 -0.09236 -0.0342 -0.09607 C -0.0408 -0.10185 -0.04809 -0.10162 -0.05539 -0.10371 C -0.08143 -0.10278 -0.10782 -0.10625 -0.13368 -0.09977 C -0.14827 -0.0963 -0.16615 -0.0875 -0.18004 -0.07894 C -0.18594 -0.07546 -0.19063 -0.0706 -0.1967 -0.06783 C -0.20938 -0.0544 -0.25087 -0.06389 -0.25417 -0.06435 C -0.2632 -0.0669 -0.27084 -0.07801 -0.27969 -0.08287 C -0.28455 -0.08843 -0.28855 -0.09537 -0.29393 -0.09792 C -0.30105 -0.11065 -0.30955 -0.11875 -0.31719 -0.13009 C -0.31945 -0.13334 -0.32049 -0.1382 -0.32275 -0.14121 C -0.32396 -0.14283 -0.3257 -0.14306 -0.32709 -0.14491 C -0.329 -0.14699 -0.33091 -0.14977 -0.33264 -0.15255 C -0.33907 -0.16204 -0.34202 -0.17639 -0.34809 -0.18611 C -0.35 -0.19792 -0.35486 -0.21042 -0.35903 -0.22014 C -0.36181 -0.23357 -0.36007 -0.22824 -0.36355 -0.23681 C -0.3658 -0.24769 -0.3632 -0.2382 -0.36806 -0.24653 C -0.36893 -0.24815 -0.37014 -0.25185 -0.37014 -0.25162 " pathEditMode="relative" rAng="0" ptsTypes="ffffffffffffffffffff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00" y="-1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7.40741E-7 C 0.00816 -0.01782 0.00348 -0.04769 -0.00416 -0.06482 C -0.00625 -0.07454 -0.00763 -0.08218 -0.01093 -0.09144 C -0.01267 -0.10347 -0.01614 -0.11667 -0.01996 -0.12732 C -0.02204 -0.13958 -0.02395 -0.1507 -0.02795 -0.16134 C -0.02968 -0.17222 -0.0335 -0.18056 -0.03593 -0.19167 C -0.03715 -0.19838 -0.03802 -0.2037 -0.04045 -0.20972 C -0.04305 -0.22361 -0.04444 -0.22708 -0.04843 -0.23843 C -0.05017 -0.24352 -0.04982 -0.24977 -0.05173 -0.2544 C -0.05798 -0.26852 -0.06875 -0.27384 -0.0743 -0.28866 C -0.07222 -0.29352 -0.07031 -0.29514 -0.06753 -0.29907 " pathEditMode="relative" rAng="0" ptsTypes="ffffffffffA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0" y="-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Pedsovet.su</a:t>
            </a: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465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игра-тренажер+-+Внетабличное+умнож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игра-тренажер+-+Внетабличное+умножение.ppt</Template>
  <TotalTime>66</TotalTime>
  <Words>104</Words>
  <Application>Microsoft Office PowerPoint</Application>
  <PresentationFormat>Экран (4:3)</PresentationFormat>
  <Paragraphs>65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игра-тренажер+-+Внетабличное+умножение</vt:lpstr>
      <vt:lpstr>Выбери правильный ответ В квесте 4 задания. Ключом  являются ответы примеров.</vt:lpstr>
      <vt:lpstr>Выбери правильный ответ. В квесте 4 задания. Ключом  являются ответы примеров.</vt:lpstr>
      <vt:lpstr> Выбери правильный ответ. В квесте 4 задания. Ключом  являются ответы примеров.</vt:lpstr>
      <vt:lpstr>Выбери правильный ответ.  В квесте 4 задания. Ключом являются  ответы примеров.</vt:lpstr>
      <vt:lpstr>Выбери правильный ответ.  В квесте 4 задания. Ключом являются  ответы примеров.</vt:lpstr>
      <vt:lpstr>Выбери правильный ответ.  В квесте 4 задания. Ключом  являются ответы примеров.</vt:lpstr>
      <vt:lpstr> Выбери правильный ответ.  В квесте 4 задания. Ключом являются  ответы примеров.</vt:lpstr>
      <vt:lpstr>Выбери правильный ответ.  В квесте 4 задания. Ключом являются  ответы примеров.</vt:lpstr>
      <vt:lpstr>Презентация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– тренажер  по математике в 3 классе «Внетабличное умножение и деление в пределах 100»</dc:title>
  <dc:creator>Олесенька</dc:creator>
  <cp:lastModifiedBy>Олесенька</cp:lastModifiedBy>
  <cp:revision>8</cp:revision>
  <dcterms:created xsi:type="dcterms:W3CDTF">2014-01-21T18:23:15Z</dcterms:created>
  <dcterms:modified xsi:type="dcterms:W3CDTF">2021-02-02T16:25:52Z</dcterms:modified>
</cp:coreProperties>
</file>