
<file path=[Content_Types].xml><?xml version="1.0" encoding="utf-8"?>
<Types xmlns="http://schemas.openxmlformats.org/package/2006/content-types">
  <Default Extension="png" ContentType="image/png"/>
  <Default Extension="jpg_large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077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638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800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911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32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502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34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37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646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947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8F097-9ED9-4E87-8525-EE2FF0719DCE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EE935-C3C1-4F31-BA16-AEDF09ABD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4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_large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296" y="0"/>
            <a:ext cx="1907704" cy="1907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0286" y="369652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1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4500" y="109344"/>
            <a:ext cx="98397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be-BY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Увеличь число 147 на 2 десятка. </a:t>
            </a:r>
            <a:br>
              <a:rPr lang="ru-RU" altLang="be-BY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e-BY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верный </a:t>
            </a:r>
            <a:r>
              <a:rPr lang="ru-RU" altLang="be-BY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endParaRPr lang="ru-RU" sz="4000" dirty="0"/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/>
          <p:nvPr/>
        </p:nvSpPr>
        <p:spPr>
          <a:xfrm>
            <a:off x="251520" y="2315046"/>
            <a:ext cx="2232174" cy="135744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atin typeface="Arial" pitchFamily="34" charset="0"/>
                <a:cs typeface="Arial" pitchFamily="34" charset="0"/>
              </a:rPr>
              <a:t>247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>
            <a:hlinkClick r:id="" action="ppaction://macro?name=NET"/>
          </p:cNvPr>
          <p:cNvSpPr/>
          <p:nvPr/>
        </p:nvSpPr>
        <p:spPr>
          <a:xfrm>
            <a:off x="3617020" y="3647964"/>
            <a:ext cx="2232174" cy="135744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atin typeface="Arial" pitchFamily="34" charset="0"/>
                <a:cs typeface="Arial" pitchFamily="34" charset="0"/>
              </a:rPr>
              <a:t>167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>
            <a:hlinkClick r:id="" action="ppaction://macro?name=NET"/>
          </p:cNvPr>
          <p:cNvSpPr/>
          <p:nvPr/>
        </p:nvSpPr>
        <p:spPr>
          <a:xfrm>
            <a:off x="6708625" y="2315046"/>
            <a:ext cx="2232174" cy="135744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atin typeface="Arial" pitchFamily="34" charset="0"/>
                <a:cs typeface="Arial" pitchFamily="34" charset="0"/>
              </a:rPr>
              <a:t>149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636" y="5946052"/>
            <a:ext cx="103875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заданий. Первая часть ключа-выбранное число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61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697" y="0"/>
            <a:ext cx="1907704" cy="1907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68687" y="382352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2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5701" y="160516"/>
            <a:ext cx="94869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be-BY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Увеличь число 215 на 3 единицы</a:t>
            </a:r>
            <a:br>
              <a:rPr lang="ru-RU" altLang="be-BY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e-BY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</a:t>
            </a:r>
            <a:r>
              <a:rPr lang="ru-RU" altLang="be-BY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верный </a:t>
            </a:r>
            <a:r>
              <a:rPr lang="ru-RU" altLang="be-BY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endParaRPr lang="ru-RU" sz="4000" dirty="0"/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/>
          <p:nvPr/>
        </p:nvSpPr>
        <p:spPr>
          <a:xfrm>
            <a:off x="695701" y="2128912"/>
            <a:ext cx="2288282" cy="14417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245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>
            <a:hlinkClick r:id="" action="ppaction://macro?name=NET"/>
          </p:cNvPr>
          <p:cNvSpPr/>
          <p:nvPr/>
        </p:nvSpPr>
        <p:spPr>
          <a:xfrm>
            <a:off x="3769792" y="3553259"/>
            <a:ext cx="2288282" cy="14417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515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>
            <a:hlinkClick r:id="" action="ppaction://macro?name=NET"/>
          </p:cNvPr>
          <p:cNvSpPr/>
          <p:nvPr/>
        </p:nvSpPr>
        <p:spPr>
          <a:xfrm>
            <a:off x="6563792" y="2111524"/>
            <a:ext cx="2288282" cy="14417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218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1541" y="5863863"/>
            <a:ext cx="105050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заданий.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ключа-выбранное число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675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296" y="0"/>
            <a:ext cx="1907704" cy="1907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0286" y="369652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3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4500" y="308856"/>
            <a:ext cx="98397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Увеличь число 150 на 2 </a:t>
            </a:r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сотни</a:t>
            </a:r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верный </a:t>
            </a:r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/>
          <p:nvPr/>
        </p:nvSpPr>
        <p:spPr>
          <a:xfrm>
            <a:off x="251520" y="2207212"/>
            <a:ext cx="2936354" cy="15412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152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>
            <a:hlinkClick r:id="" action="ppaction://macro?name=NET"/>
          </p:cNvPr>
          <p:cNvSpPr/>
          <p:nvPr/>
        </p:nvSpPr>
        <p:spPr>
          <a:xfrm>
            <a:off x="3501281" y="3748447"/>
            <a:ext cx="2936354" cy="15412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50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>
            <a:hlinkClick r:id="" action="ppaction://macro?name=NET"/>
          </p:cNvPr>
          <p:cNvSpPr/>
          <p:nvPr/>
        </p:nvSpPr>
        <p:spPr>
          <a:xfrm>
            <a:off x="6751042" y="2207212"/>
            <a:ext cx="2936354" cy="15412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170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9734" y="5570091"/>
            <a:ext cx="11278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заданий.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ключа-выбранное число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02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296" y="0"/>
            <a:ext cx="1907704" cy="1907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0286" y="369652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4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5557391"/>
            <a:ext cx="1143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заданий.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Четвертая 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ключа-выбранное число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800" y="191006"/>
            <a:ext cx="9979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 число 184 </a:t>
            </a:r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 </a:t>
            </a:r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десятка.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верный ответ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>
            <a:hlinkClick r:id="" action="ppaction://macro?name=NET"/>
          </p:cNvPr>
          <p:cNvSpPr/>
          <p:nvPr/>
        </p:nvSpPr>
        <p:spPr>
          <a:xfrm>
            <a:off x="535484" y="1914265"/>
            <a:ext cx="2360290" cy="14417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162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>
            <a:hlinkClick r:id="" action="ppaction://macro?name=NET"/>
          </p:cNvPr>
          <p:cNvSpPr/>
          <p:nvPr/>
        </p:nvSpPr>
        <p:spPr>
          <a:xfrm>
            <a:off x="3392984" y="3449136"/>
            <a:ext cx="2360290" cy="14417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84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>
            <a:hlinkClick r:id="" action="ppaction://macro?name=NET"/>
          </p:cNvPr>
          <p:cNvSpPr/>
          <p:nvPr/>
        </p:nvSpPr>
        <p:spPr>
          <a:xfrm>
            <a:off x="6019800" y="1874281"/>
            <a:ext cx="2360290" cy="14417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164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29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296" y="0"/>
            <a:ext cx="1907704" cy="1907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0286" y="369652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5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3">
            <a:hlinkClick r:id="" action="ppaction://macro?name=NET"/>
          </p:cNvPr>
          <p:cNvSpPr/>
          <p:nvPr/>
        </p:nvSpPr>
        <p:spPr>
          <a:xfrm>
            <a:off x="649784" y="1916044"/>
            <a:ext cx="2360290" cy="14417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992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>
            <a:hlinkClick r:id="" action="ppaction://macro?name=NET"/>
          </p:cNvPr>
          <p:cNvSpPr/>
          <p:nvPr/>
        </p:nvSpPr>
        <p:spPr>
          <a:xfrm>
            <a:off x="3716834" y="3230779"/>
            <a:ext cx="2360290" cy="14417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695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>
            <a:hlinkClick r:id="" action="ppaction://macro?name=NET"/>
          </p:cNvPr>
          <p:cNvSpPr/>
          <p:nvPr/>
        </p:nvSpPr>
        <p:spPr>
          <a:xfrm>
            <a:off x="6783884" y="1916044"/>
            <a:ext cx="2360290" cy="14417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965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4674" y="178306"/>
            <a:ext cx="96010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 число </a:t>
            </a:r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995 на 3 единицы.</a:t>
            </a:r>
            <a:endParaRPr lang="ru-RU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верный ответ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6700" y="5324330"/>
            <a:ext cx="1140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заданий.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Пятая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ключа-выбранное число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30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76" y="156894"/>
            <a:ext cx="7880424" cy="682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30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110</Words>
  <Application>Microsoft Office PowerPoint</Application>
  <PresentationFormat>Широкоэкранный</PresentationFormat>
  <Paragraphs>33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Олесенька</dc:creator>
  <cp:lastModifiedBy>Олесенька</cp:lastModifiedBy>
  <cp:revision>3</cp:revision>
  <dcterms:created xsi:type="dcterms:W3CDTF">2021-05-02T18:13:17Z</dcterms:created>
  <dcterms:modified xsi:type="dcterms:W3CDTF">2021-05-02T18:33:34Z</dcterms:modified>
</cp:coreProperties>
</file>