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582594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Выбери слог.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6" descr="https://st.depositphotos.com/1230058/1258/v/950/depositphotos_12580793-stock-illustration-vector-pencil-and-notepad-icon.jpg"/>
          <p:cNvPicPr>
            <a:picLocks noChangeAspect="1" noChangeArrowheads="1"/>
          </p:cNvPicPr>
          <p:nvPr/>
        </p:nvPicPr>
        <p:blipFill>
          <a:blip r:embed="rId2" cstate="print"/>
          <a:srcRect l="20377" t="12076" r="13704" b="12484"/>
          <a:stretch>
            <a:fillRect/>
          </a:stretch>
        </p:blipFill>
        <p:spPr bwMode="auto">
          <a:xfrm>
            <a:off x="214282" y="785794"/>
            <a:ext cx="1571636" cy="179865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8596" y="1000108"/>
            <a:ext cx="9286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6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85918" y="785794"/>
            <a:ext cx="70723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первая часть ключа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Возьми листочек и ручку. Запиши слоги, которые подходят к данной схеме по порядку. Обрати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внимание: буквы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должны быть только строчными. Слоги записывай друг за другом без пробелов.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57158" y="5000636"/>
            <a:ext cx="143500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МЯ,</a:t>
            </a:r>
            <a:endParaRPr lang="ru-RU" sz="5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928794" y="5000636"/>
            <a:ext cx="131959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СИ,</a:t>
            </a:r>
            <a:endParaRPr lang="ru-RU" sz="5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286116" y="5000636"/>
            <a:ext cx="14734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МА,</a:t>
            </a:r>
            <a:endParaRPr lang="ru-RU" sz="5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714876" y="5000636"/>
            <a:ext cx="120507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ЛУ,</a:t>
            </a:r>
            <a:endParaRPr lang="ru-RU" sz="5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929322" y="5000636"/>
            <a:ext cx="142378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СЫ,</a:t>
            </a:r>
            <a:endParaRPr lang="ru-RU" sz="5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286644" y="5000636"/>
            <a:ext cx="153920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ЛЮ.</a:t>
            </a:r>
            <a:endParaRPr lang="ru-RU" sz="5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643306" y="3500438"/>
            <a:ext cx="2071702" cy="8572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3929058" y="3571876"/>
            <a:ext cx="714380" cy="7143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4714876" y="3571876"/>
            <a:ext cx="785818" cy="71438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4071934" y="4000504"/>
            <a:ext cx="357190" cy="15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357166"/>
            <a:ext cx="8229600" cy="654032"/>
          </a:xfrm>
        </p:spPr>
        <p:txBody>
          <a:bodyPr>
            <a:noAutofit/>
          </a:bodyPr>
          <a:lstStyle/>
          <a:p>
            <a:pPr algn="just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Выбери домик, в котором живут слова с мягкими согласными.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6" descr="https://st.depositphotos.com/1230058/1258/v/950/depositphotos_12580793-stock-illustration-vector-pencil-and-notepad-icon.jpg"/>
          <p:cNvPicPr>
            <a:picLocks noChangeAspect="1" noChangeArrowheads="1"/>
          </p:cNvPicPr>
          <p:nvPr/>
        </p:nvPicPr>
        <p:blipFill>
          <a:blip r:embed="rId2" cstate="print"/>
          <a:srcRect l="20377" t="12076" r="13704" b="12484"/>
          <a:stretch>
            <a:fillRect/>
          </a:stretch>
        </p:blipFill>
        <p:spPr bwMode="auto">
          <a:xfrm>
            <a:off x="285720" y="1357298"/>
            <a:ext cx="1571636" cy="179865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0034" y="1571612"/>
            <a:ext cx="9286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6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28794" y="1428736"/>
            <a:ext cx="69294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вторая часть ключа. </a:t>
            </a:r>
          </a:p>
          <a:p>
            <a:pPr algn="just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Возьми листочек и ручку. Запиши цифру домика, где в словах встречаются только мягкие согласные.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43636" y="3929066"/>
            <a:ext cx="177163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Люся</a:t>
            </a:r>
            <a:r>
              <a:rPr lang="ru-RU" sz="4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28662" y="3857628"/>
            <a:ext cx="2143140" cy="2714644"/>
          </a:xfrm>
          <a:prstGeom prst="rect">
            <a:avLst/>
          </a:prstGeom>
          <a:noFill/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714348" y="3071810"/>
            <a:ext cx="2500330" cy="785818"/>
          </a:xfrm>
          <a:prstGeom prst="triangle">
            <a:avLst/>
          </a:prstGeom>
          <a:noFill/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500826" y="3143248"/>
            <a:ext cx="9286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00166" y="3143248"/>
            <a:ext cx="9286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929322" y="3857628"/>
            <a:ext cx="2143140" cy="2714644"/>
          </a:xfrm>
          <a:prstGeom prst="rect">
            <a:avLst/>
          </a:prstGeom>
          <a:noFill/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авнобедренный треугольник 11"/>
          <p:cNvSpPr/>
          <p:nvPr/>
        </p:nvSpPr>
        <p:spPr>
          <a:xfrm>
            <a:off x="5715008" y="3071810"/>
            <a:ext cx="2500330" cy="785818"/>
          </a:xfrm>
          <a:prstGeom prst="triangle">
            <a:avLst/>
          </a:prstGeom>
          <a:noFill/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143636" y="4714884"/>
            <a:ext cx="17602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Митя</a:t>
            </a:r>
            <a:r>
              <a:rPr lang="ru-RU" sz="4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143636" y="5500702"/>
            <a:ext cx="16353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Веня</a:t>
            </a:r>
            <a:r>
              <a:rPr lang="ru-RU" sz="4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42976" y="4000504"/>
            <a:ext cx="17947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Луша</a:t>
            </a:r>
            <a:r>
              <a:rPr lang="ru-RU" sz="4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142976" y="4786322"/>
            <a:ext cx="17684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Саша</a:t>
            </a:r>
            <a:r>
              <a:rPr lang="ru-RU" sz="4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42976" y="5572140"/>
            <a:ext cx="16228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Тома</a:t>
            </a:r>
            <a:r>
              <a:rPr lang="ru-RU" sz="4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86834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Кто в домике живёт?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6" descr="https://st.depositphotos.com/1230058/1258/v/950/depositphotos_12580793-stock-illustration-vector-pencil-and-notepad-icon.jpg"/>
          <p:cNvPicPr>
            <a:picLocks noChangeAspect="1" noChangeArrowheads="1"/>
          </p:cNvPicPr>
          <p:nvPr/>
        </p:nvPicPr>
        <p:blipFill>
          <a:blip r:embed="rId2" cstate="print"/>
          <a:srcRect l="20377" t="12076" r="13704" b="12484"/>
          <a:stretch>
            <a:fillRect/>
          </a:stretch>
        </p:blipFill>
        <p:spPr bwMode="auto">
          <a:xfrm>
            <a:off x="285720" y="857232"/>
            <a:ext cx="1571636" cy="179865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0034" y="1000108"/>
            <a:ext cx="9286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6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28794" y="928670"/>
            <a:ext cx="68580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третья часть ключа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Возьми листочек и ручку. Запиши цифру домика, где в словах встречаются только твёрдые согласные.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00100" y="3429000"/>
            <a:ext cx="21775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СОБАКА</a:t>
            </a:r>
            <a:endParaRPr lang="ru-RU" sz="3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643570" y="3286124"/>
            <a:ext cx="24833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МЕДВЕДЬ</a:t>
            </a:r>
            <a:endParaRPr lang="ru-RU" sz="3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357290" y="4929198"/>
            <a:ext cx="14443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КОЗА</a:t>
            </a:r>
            <a:endParaRPr lang="ru-RU" sz="3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857884" y="4857760"/>
            <a:ext cx="20714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ЛЕБЕДЬ</a:t>
            </a:r>
            <a:endParaRPr lang="ru-RU" sz="3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85786" y="3357562"/>
            <a:ext cx="2571768" cy="3143272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Равнобедренный треугольник 30"/>
          <p:cNvSpPr/>
          <p:nvPr/>
        </p:nvSpPr>
        <p:spPr>
          <a:xfrm>
            <a:off x="714348" y="2571744"/>
            <a:ext cx="2714644" cy="785818"/>
          </a:xfrm>
          <a:prstGeom prst="triangle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643042" y="2643182"/>
            <a:ext cx="9286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500694" y="3214686"/>
            <a:ext cx="2714644" cy="3286148"/>
          </a:xfrm>
          <a:prstGeom prst="rect">
            <a:avLst/>
          </a:prstGeom>
          <a:noFill/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6429388" y="2500306"/>
            <a:ext cx="9286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4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Равнобедренный треугольник 34"/>
          <p:cNvSpPr/>
          <p:nvPr/>
        </p:nvSpPr>
        <p:spPr>
          <a:xfrm>
            <a:off x="5429256" y="2428868"/>
            <a:ext cx="2857520" cy="785818"/>
          </a:xfrm>
          <a:prstGeom prst="triangle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098" name="Picture 2" descr="https://img2.freepng.ru/20180509/aaw/kisspng-siberian-husky-puppy-clip-art-5af32807797aa8.9265080215258849354976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1428728" y="4071942"/>
            <a:ext cx="1214446" cy="917581"/>
          </a:xfrm>
          <a:prstGeom prst="rect">
            <a:avLst/>
          </a:prstGeom>
          <a:noFill/>
        </p:spPr>
      </p:pic>
      <p:pic>
        <p:nvPicPr>
          <p:cNvPr id="4100" name="Picture 4" descr="http://bpic.588ku.com/element_origin_min_pic/16/12/24/5b136eb9f0034a5a463b4e1a553a5f3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05" y="5429264"/>
            <a:ext cx="1000132" cy="1001671"/>
          </a:xfrm>
          <a:prstGeom prst="rect">
            <a:avLst/>
          </a:prstGeom>
          <a:noFill/>
        </p:spPr>
      </p:pic>
      <p:pic>
        <p:nvPicPr>
          <p:cNvPr id="4102" name="Picture 6" descr="http://mir-kliparta.com/uploads/posts/2014-10/1413218249_12.jpg"/>
          <p:cNvPicPr>
            <a:picLocks noChangeAspect="1" noChangeArrowheads="1"/>
          </p:cNvPicPr>
          <p:nvPr/>
        </p:nvPicPr>
        <p:blipFill>
          <a:blip r:embed="rId5" cstate="print"/>
          <a:srcRect l="3555" t="5769" r="2766" b="4188"/>
          <a:stretch>
            <a:fillRect/>
          </a:stretch>
        </p:blipFill>
        <p:spPr bwMode="auto">
          <a:xfrm>
            <a:off x="6215074" y="3857628"/>
            <a:ext cx="1143008" cy="1023945"/>
          </a:xfrm>
          <a:prstGeom prst="rect">
            <a:avLst/>
          </a:prstGeom>
          <a:noFill/>
        </p:spPr>
      </p:pic>
      <p:pic>
        <p:nvPicPr>
          <p:cNvPr id="4104" name="Picture 8" descr="https://elaginpark.org/upload/medialibrary/ef2/ef259f538283ef50ee619e9bfce7ee6f.jpg"/>
          <p:cNvPicPr>
            <a:picLocks noChangeAspect="1" noChangeArrowheads="1"/>
          </p:cNvPicPr>
          <p:nvPr/>
        </p:nvPicPr>
        <p:blipFill>
          <a:blip r:embed="rId6" cstate="print"/>
          <a:srcRect l="6668" t="16667" r="5832" b="14286"/>
          <a:stretch>
            <a:fillRect/>
          </a:stretch>
        </p:blipFill>
        <p:spPr bwMode="auto">
          <a:xfrm>
            <a:off x="6072198" y="5429264"/>
            <a:ext cx="1448468" cy="857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6834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Найди картинку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6" descr="https://st.depositphotos.com/1230058/1258/v/950/depositphotos_12580793-stock-illustration-vector-pencil-and-notepad-icon.jpg"/>
          <p:cNvPicPr>
            <a:picLocks noChangeAspect="1" noChangeArrowheads="1"/>
          </p:cNvPicPr>
          <p:nvPr/>
        </p:nvPicPr>
        <p:blipFill>
          <a:blip r:embed="rId2" cstate="print"/>
          <a:srcRect l="20377" t="12076" r="13704" b="12484"/>
          <a:stretch>
            <a:fillRect/>
          </a:stretch>
        </p:blipFill>
        <p:spPr bwMode="auto">
          <a:xfrm>
            <a:off x="357158" y="428604"/>
            <a:ext cx="1571636" cy="179865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0034" y="642918"/>
            <a:ext cx="9286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6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00200" y="785794"/>
            <a:ext cx="67866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четвёртая часть ключа.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Возьми листочек и ручку. Запиши цифру рисунка, где слово начинается с мягкого согласного звука.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074" name="Picture 2" descr="https://img2.freepng.ru/20180719/paq/kisspng-lion-technical-drawing-clip-art-lion-illustration-5b511042ab9302.3293441915320392347028.jpg"/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 l="15517" t="6897" r="10344" b="1723"/>
          <a:stretch>
            <a:fillRect/>
          </a:stretch>
        </p:blipFill>
        <p:spPr bwMode="auto">
          <a:xfrm>
            <a:off x="3286116" y="3071810"/>
            <a:ext cx="2500330" cy="3081803"/>
          </a:xfrm>
          <a:prstGeom prst="rect">
            <a:avLst/>
          </a:prstGeom>
          <a:noFill/>
        </p:spPr>
      </p:pic>
      <p:pic>
        <p:nvPicPr>
          <p:cNvPr id="3078" name="Picture 6" descr="https://thumbs.dreamstime.com/b/%D0%BC%D0%B8-%D1%8B%D0%B9-%D0%BC%D0%B0-%D0%B5%D0%BD%D1%8C%D0%BA%D0%B8%D0%B9-%D0%B7%D0%B0%D0%B9%D1%87%D0%B8%D0%BA-%D0%BD%D0%B0-%D0%B1%D0%B5-%D0%BE%D0%B9-%D0%BF%D1%80%D0%B5-%D0%BF%D0%BE%D1%81%D1%8B-%D0%BA%D0%B5-76553138.jpg"/>
          <p:cNvPicPr>
            <a:picLocks noChangeAspect="1" noChangeArrowheads="1"/>
          </p:cNvPicPr>
          <p:nvPr/>
        </p:nvPicPr>
        <p:blipFill>
          <a:blip r:embed="rId4"/>
          <a:srcRect l="19931" r="19506"/>
          <a:stretch>
            <a:fillRect/>
          </a:stretch>
        </p:blipFill>
        <p:spPr bwMode="auto">
          <a:xfrm>
            <a:off x="642910" y="2571744"/>
            <a:ext cx="1655709" cy="3000397"/>
          </a:xfrm>
          <a:prstGeom prst="rect">
            <a:avLst/>
          </a:prstGeom>
          <a:noFill/>
        </p:spPr>
      </p:pic>
      <p:pic>
        <p:nvPicPr>
          <p:cNvPr id="3080" name="Picture 8" descr="https://img2.freepng.ru/20180712/kyk/kisspng-royalty-free-clip-art-wolf-vector-5b47ad5b84c8d9.7343288115314240915439.jpg"/>
          <p:cNvPicPr>
            <a:picLocks noChangeAspect="1" noChangeArrowheads="1"/>
          </p:cNvPicPr>
          <p:nvPr/>
        </p:nvPicPr>
        <p:blipFill>
          <a:blip r:embed="rId5">
            <a:lum contrast="20000"/>
          </a:blip>
          <a:srcRect l="2206" t="12832" r="5784" b="2421"/>
          <a:stretch>
            <a:fillRect/>
          </a:stretch>
        </p:blipFill>
        <p:spPr bwMode="auto">
          <a:xfrm>
            <a:off x="6000760" y="2643182"/>
            <a:ext cx="2653412" cy="2443932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642910" y="5857892"/>
            <a:ext cx="13573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Рис.1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00496" y="6143644"/>
            <a:ext cx="13573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Рис.2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000892" y="5357826"/>
            <a:ext cx="13573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Рис.3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93978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Выбери корзинку.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6" descr="https://st.depositphotos.com/1230058/1258/v/950/depositphotos_12580793-stock-illustration-vector-pencil-and-notepad-icon.jpg"/>
          <p:cNvPicPr>
            <a:picLocks noChangeAspect="1" noChangeArrowheads="1"/>
          </p:cNvPicPr>
          <p:nvPr/>
        </p:nvPicPr>
        <p:blipFill>
          <a:blip r:embed="rId2" cstate="print"/>
          <a:srcRect l="20377" t="12076" r="13704" b="12484"/>
          <a:stretch>
            <a:fillRect/>
          </a:stretch>
        </p:blipFill>
        <p:spPr bwMode="auto">
          <a:xfrm>
            <a:off x="214282" y="857232"/>
            <a:ext cx="1571636" cy="179865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57158" y="1000108"/>
            <a:ext cx="9286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6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85918" y="928670"/>
            <a:ext cx="70723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пятая (последняя) часть ключа.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Возьми листочек и ручку. Запиши цифру корзинки, где в словах только твёрдые согласные.</a:t>
            </a:r>
          </a:p>
          <a:p>
            <a:pPr algn="just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Теперь собери весь код. Запиши все буквы и цифры по порядку с маленькой буквы без пробела.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1" name="Picture 3" descr="https://img2.freepng.ru/20180405/pge/kisspng-easter-basket-youtube-clip-art-fruits-basket-5ac6dfc6c78b97.9271079815229828548173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17291" t="4848" r="17378"/>
          <a:stretch>
            <a:fillRect/>
          </a:stretch>
        </p:blipFill>
        <p:spPr bwMode="auto">
          <a:xfrm>
            <a:off x="1214414" y="2849842"/>
            <a:ext cx="1714512" cy="1775744"/>
          </a:xfrm>
          <a:prstGeom prst="rect">
            <a:avLst/>
          </a:prstGeom>
          <a:noFill/>
        </p:spPr>
      </p:pic>
      <p:pic>
        <p:nvPicPr>
          <p:cNvPr id="2053" name="Picture 5" descr="https://img2.freepng.ru/20180627/rcz/kisspng-red-basket-clip-art-bascket-5b3362c7662974.6141554715300942794185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 l="11429" t="2857" r="10855"/>
          <a:stretch>
            <a:fillRect/>
          </a:stretch>
        </p:blipFill>
        <p:spPr bwMode="auto">
          <a:xfrm>
            <a:off x="6215074" y="2928934"/>
            <a:ext cx="1643074" cy="1643042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643042" y="2857496"/>
            <a:ext cx="9286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5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72264" y="2928934"/>
            <a:ext cx="9286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5" name="Picture 7" descr="https://w7.pngwing.com/pngs/244/740/png-transparent-apple-cartoon-apple-pattern-cartoon-character-natural-foods-painted.png"/>
          <p:cNvPicPr>
            <a:picLocks noChangeAspect="1" noChangeArrowheads="1"/>
          </p:cNvPicPr>
          <p:nvPr/>
        </p:nvPicPr>
        <p:blipFill>
          <a:blip r:embed="rId5">
            <a:lum contrast="20000"/>
          </a:blip>
          <a:srcRect/>
          <a:stretch>
            <a:fillRect/>
          </a:stretch>
        </p:blipFill>
        <p:spPr bwMode="auto">
          <a:xfrm>
            <a:off x="1428728" y="4572008"/>
            <a:ext cx="1307920" cy="1428760"/>
          </a:xfrm>
          <a:prstGeom prst="rect">
            <a:avLst/>
          </a:prstGeom>
          <a:noFill/>
        </p:spPr>
      </p:pic>
      <p:pic>
        <p:nvPicPr>
          <p:cNvPr id="2057" name="Picture 9" descr="https://png.rinvik.ru/files/Narisovannyj-banan-blestyashhij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785786" y="5000636"/>
            <a:ext cx="2000231" cy="1575020"/>
          </a:xfrm>
          <a:prstGeom prst="rect">
            <a:avLst/>
          </a:prstGeom>
          <a:noFill/>
        </p:spPr>
      </p:pic>
      <p:pic>
        <p:nvPicPr>
          <p:cNvPr id="2059" name="Picture 11" descr="https://img2.freepng.ru/20171127/192/cherry-png-transparent-clip-art-image-5a1c190deb2204.5357959315117908619631.jpg"/>
          <p:cNvPicPr>
            <a:picLocks noChangeAspect="1" noChangeArrowheads="1"/>
          </p:cNvPicPr>
          <p:nvPr/>
        </p:nvPicPr>
        <p:blipFill>
          <a:blip r:embed="rId7" cstate="print">
            <a:lum contrast="20000"/>
          </a:blip>
          <a:srcRect l="14775" r="13783"/>
          <a:stretch>
            <a:fillRect/>
          </a:stretch>
        </p:blipFill>
        <p:spPr bwMode="auto">
          <a:xfrm>
            <a:off x="7000892" y="4786322"/>
            <a:ext cx="1613877" cy="1857388"/>
          </a:xfrm>
          <a:prstGeom prst="rect">
            <a:avLst/>
          </a:prstGeom>
          <a:noFill/>
        </p:spPr>
      </p:pic>
      <p:pic>
        <p:nvPicPr>
          <p:cNvPr id="2063" name="Picture 15" descr="https://png.rinvik.ru/files/TSelyj-kivi-ryadom-s-polovinkoj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72132" y="4643446"/>
            <a:ext cx="1438952" cy="15494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42860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Молодец!</a:t>
            </a:r>
            <a:br>
              <a:rPr kumimoji="0" lang="ru-RU" sz="44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4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Так держать!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5" name="Picture 1" descr="C:\Users\home\Desktop\2020-2021 уч.год\2ая работа\крош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285992"/>
            <a:ext cx="5262566" cy="4167953"/>
          </a:xfrm>
          <a:prstGeom prst="rect">
            <a:avLst/>
          </a:prstGeom>
          <a:noFill/>
        </p:spPr>
      </p:pic>
      <p:sp>
        <p:nvSpPr>
          <p:cNvPr id="7" name="Выноска-облако 6"/>
          <p:cNvSpPr/>
          <p:nvPr/>
        </p:nvSpPr>
        <p:spPr>
          <a:xfrm>
            <a:off x="1142976" y="285728"/>
            <a:ext cx="6500858" cy="1643074"/>
          </a:xfrm>
          <a:prstGeom prst="cloudCallout">
            <a:avLst>
              <a:gd name="adj1" fmla="val 1204"/>
              <a:gd name="adj2" fmla="val 102780"/>
            </a:avLst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208</Words>
  <PresentationFormat>Экран (4:3)</PresentationFormat>
  <Paragraphs>47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Выбери слог.</vt:lpstr>
      <vt:lpstr>Выбери домик, в котором живут слова с мягкими согласными.</vt:lpstr>
      <vt:lpstr>Кто в домике живёт?</vt:lpstr>
      <vt:lpstr>Найди картинку</vt:lpstr>
      <vt:lpstr>Выбери корзинку.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 Тушина</dc:creator>
  <cp:lastModifiedBy>Наталья Тушина</cp:lastModifiedBy>
  <cp:revision>35</cp:revision>
  <dcterms:created xsi:type="dcterms:W3CDTF">2021-02-01T13:14:07Z</dcterms:created>
  <dcterms:modified xsi:type="dcterms:W3CDTF">2021-02-07T05:12:48Z</dcterms:modified>
</cp:coreProperties>
</file>